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Inter"/>
      <p:regular r:id="rId34"/>
      <p:bold r:id="rId35"/>
      <p:italic r:id="rId36"/>
      <p:boldItalic r:id="rId37"/>
    </p:embeddedFont>
    <p:embeddedFont>
      <p:font typeface="Urbanist"/>
      <p:regular r:id="rId38"/>
      <p:bold r:id="rId39"/>
      <p:italic r:id="rId40"/>
      <p:boldItalic r:id="rId41"/>
    </p:embeddedFont>
    <p:embeddedFont>
      <p:font typeface="Urbanist ExtraBold"/>
      <p:bold r:id="rId42"/>
      <p:boldItalic r:id="rId43"/>
    </p:embeddedFont>
    <p:embeddedFont>
      <p:font typeface="Open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C8E9631-66E0-4E30-93AB-083D661EC95E}">
  <a:tblStyle styleId="{1C8E9631-66E0-4E30-93AB-083D661EC95E}"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CF5DF5D-9BBA-422B-88A0-5E55F96DE2AF}"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Urbanist-italic.fntdata"/><Relationship Id="rId20" Type="http://schemas.openxmlformats.org/officeDocument/2006/relationships/slide" Target="slides/slide15.xml"/><Relationship Id="rId42" Type="http://schemas.openxmlformats.org/officeDocument/2006/relationships/font" Target="fonts/UrbanistExtraBold-bold.fntdata"/><Relationship Id="rId41" Type="http://schemas.openxmlformats.org/officeDocument/2006/relationships/font" Target="fonts/Urbanist-boldItalic.fntdata"/><Relationship Id="rId22" Type="http://schemas.openxmlformats.org/officeDocument/2006/relationships/slide" Target="slides/slide17.xml"/><Relationship Id="rId44" Type="http://schemas.openxmlformats.org/officeDocument/2006/relationships/font" Target="fonts/OpenSans-regular.fntdata"/><Relationship Id="rId21" Type="http://schemas.openxmlformats.org/officeDocument/2006/relationships/slide" Target="slides/slide16.xml"/><Relationship Id="rId43" Type="http://schemas.openxmlformats.org/officeDocument/2006/relationships/font" Target="fonts/UrbanistExtraBold-boldItalic.fntdata"/><Relationship Id="rId24" Type="http://schemas.openxmlformats.org/officeDocument/2006/relationships/slide" Target="slides/slide19.xml"/><Relationship Id="rId46" Type="http://schemas.openxmlformats.org/officeDocument/2006/relationships/font" Target="fonts/OpenSans-italic.fntdata"/><Relationship Id="rId23" Type="http://schemas.openxmlformats.org/officeDocument/2006/relationships/slide" Target="slides/slide18.xml"/><Relationship Id="rId45" Type="http://schemas.openxmlformats.org/officeDocument/2006/relationships/font" Target="fonts/OpenSa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OpenSans-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Inter-bold.fntdata"/><Relationship Id="rId12" Type="http://schemas.openxmlformats.org/officeDocument/2006/relationships/slide" Target="slides/slide7.xml"/><Relationship Id="rId34" Type="http://schemas.openxmlformats.org/officeDocument/2006/relationships/font" Target="fonts/Inter-regular.fntdata"/><Relationship Id="rId15" Type="http://schemas.openxmlformats.org/officeDocument/2006/relationships/slide" Target="slides/slide10.xml"/><Relationship Id="rId37" Type="http://schemas.openxmlformats.org/officeDocument/2006/relationships/font" Target="fonts/Inter-boldItalic.fntdata"/><Relationship Id="rId14" Type="http://schemas.openxmlformats.org/officeDocument/2006/relationships/slide" Target="slides/slide9.xml"/><Relationship Id="rId36" Type="http://schemas.openxmlformats.org/officeDocument/2006/relationships/font" Target="fonts/Inter-italic.fntdata"/><Relationship Id="rId17" Type="http://schemas.openxmlformats.org/officeDocument/2006/relationships/slide" Target="slides/slide12.xml"/><Relationship Id="rId39" Type="http://schemas.openxmlformats.org/officeDocument/2006/relationships/font" Target="fonts/Urbanist-bold.fntdata"/><Relationship Id="rId16" Type="http://schemas.openxmlformats.org/officeDocument/2006/relationships/slide" Target="slides/slide11.xml"/><Relationship Id="rId38" Type="http://schemas.openxmlformats.org/officeDocument/2006/relationships/font" Target="fonts/Urbanist-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Namra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11673edb91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11673edb91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11673edb9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11673edb9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11673edb9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11673edb9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11673edb91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11673edb91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11673edb91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11673edb91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11673edb91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11673edb91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15c0686db0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15c0686db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Ethical Requirements</a:t>
            </a:r>
            <a:endParaRPr sz="1200">
              <a:solidFill>
                <a:schemeClr val="dk1"/>
              </a:solidFill>
              <a:latin typeface="Times New Roman"/>
              <a:ea typeface="Times New Roman"/>
              <a:cs typeface="Times New Roman"/>
              <a:sym typeface="Times New Roman"/>
            </a:endParaRPr>
          </a:p>
          <a:p>
            <a:pPr indent="-304800" lvl="0" marL="13716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Shipping Kiosk software will ensure that users are aware of exactly how their data will be used.</a:t>
            </a:r>
            <a:endParaRPr sz="1200">
              <a:solidFill>
                <a:schemeClr val="dk1"/>
              </a:solidFill>
              <a:latin typeface="Times New Roman"/>
              <a:ea typeface="Times New Roman"/>
              <a:cs typeface="Times New Roman"/>
              <a:sym typeface="Times New Roman"/>
            </a:endParaRPr>
          </a:p>
          <a:p>
            <a:pPr indent="-304800" lvl="0" marL="13716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No data will be sold for any purpose.</a:t>
            </a:r>
            <a:endParaRPr sz="1200">
              <a:solidFill>
                <a:schemeClr val="dk1"/>
              </a:solidFill>
              <a:latin typeface="Times New Roman"/>
              <a:ea typeface="Times New Roman"/>
              <a:cs typeface="Times New Roman"/>
              <a:sym typeface="Times New Roman"/>
            </a:endParaRPr>
          </a:p>
          <a:p>
            <a:pPr indent="-304800" lvl="0" marL="13716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Once no longer required for the purpose of delivering the package, the software will safely delete users’ data.</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Legislative Requirements</a:t>
            </a:r>
            <a:endParaRPr sz="1200">
              <a:solidFill>
                <a:schemeClr val="dk1"/>
              </a:solidFill>
              <a:latin typeface="Times New Roman"/>
              <a:ea typeface="Times New Roman"/>
              <a:cs typeface="Times New Roman"/>
              <a:sym typeface="Times New Roman"/>
            </a:endParaRPr>
          </a:p>
          <a:p>
            <a:pPr indent="-304800" lvl="2" marL="13716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Accounting Requirements</a:t>
            </a:r>
            <a:endParaRPr sz="1200">
              <a:solidFill>
                <a:schemeClr val="dk1"/>
              </a:solidFill>
              <a:latin typeface="Times New Roman"/>
              <a:ea typeface="Times New Roman"/>
              <a:cs typeface="Times New Roman"/>
              <a:sym typeface="Times New Roman"/>
            </a:endParaRPr>
          </a:p>
          <a:p>
            <a:pPr indent="-304800" lvl="0" marL="18288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database must contain detailed logs for all transactions.</a:t>
            </a:r>
            <a:endParaRPr sz="1200">
              <a:solidFill>
                <a:schemeClr val="dk1"/>
              </a:solidFill>
              <a:latin typeface="Times New Roman"/>
              <a:ea typeface="Times New Roman"/>
              <a:cs typeface="Times New Roman"/>
              <a:sym typeface="Times New Roman"/>
            </a:endParaRPr>
          </a:p>
          <a:p>
            <a:pPr indent="-304800" lvl="0" marL="18288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Users’ payment information must not be stored in the database.</a:t>
            </a:r>
            <a:endParaRPr sz="1200">
              <a:solidFill>
                <a:schemeClr val="dk1"/>
              </a:solidFill>
              <a:latin typeface="Times New Roman"/>
              <a:ea typeface="Times New Roman"/>
              <a:cs typeface="Times New Roman"/>
              <a:sym typeface="Times New Roman"/>
            </a:endParaRPr>
          </a:p>
          <a:p>
            <a:pPr indent="-304800" lvl="0" marL="18288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 order to scale the system globally, the system must be able to handle financial transactions with different currencies.</a:t>
            </a:r>
            <a:endParaRPr sz="1200">
              <a:solidFill>
                <a:schemeClr val="dk1"/>
              </a:solidFill>
              <a:latin typeface="Times New Roman"/>
              <a:ea typeface="Times New Roman"/>
              <a:cs typeface="Times New Roman"/>
              <a:sym typeface="Times New Roman"/>
            </a:endParaRPr>
          </a:p>
          <a:p>
            <a:pPr indent="-304800" lvl="0" marL="18288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software must calculate shipping and packaging costs based on the users’ desired packaging materials, delivery timeline, package dimensions, and item weight.</a:t>
            </a:r>
            <a:endParaRPr sz="1200">
              <a:solidFill>
                <a:schemeClr val="dk1"/>
              </a:solidFill>
              <a:latin typeface="Times New Roman"/>
              <a:ea typeface="Times New Roman"/>
              <a:cs typeface="Times New Roman"/>
              <a:sym typeface="Times New Roman"/>
            </a:endParaRPr>
          </a:p>
          <a:p>
            <a:pPr indent="-304800" lvl="2" marL="13716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Safety/security Requirements</a:t>
            </a:r>
            <a:endParaRPr sz="1200">
              <a:solidFill>
                <a:schemeClr val="dk1"/>
              </a:solidFill>
              <a:latin typeface="Times New Roman"/>
              <a:ea typeface="Times New Roman"/>
              <a:cs typeface="Times New Roman"/>
              <a:sym typeface="Times New Roman"/>
            </a:endParaRPr>
          </a:p>
          <a:p>
            <a:pPr indent="-304800" lvl="0" marL="18288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Shipping Kiosk system shall implement the data privacy laws of the country it is in.</a:t>
            </a:r>
            <a:endParaRPr sz="1200">
              <a:solidFill>
                <a:schemeClr val="dk1"/>
              </a:solidFill>
              <a:latin typeface="Times New Roman"/>
              <a:ea typeface="Times New Roman"/>
              <a:cs typeface="Times New Roman"/>
              <a:sym typeface="Times New Roman"/>
            </a:endParaRPr>
          </a:p>
          <a:p>
            <a:pPr indent="-304800" lvl="0" marL="18288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system must encrypt all users’ personal identifiable data.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11673edb91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11673edb91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311673edb91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311673edb91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11673edb91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11673edb91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11673edb91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11673edb91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11673edb91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11673edb91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13179517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13179517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11673edb91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311673edb91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11673edb9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11673edb9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https://www.figma.com/proto/gOK1JWL2wA1wNiBjBg6OCz/CS3354-ShippingKiosk?node-id=2-2&amp;node-type=canvas&amp;t=ThKF8tqxYsu4BIrx-1&amp;scaling=scale-down&amp;content-scaling=fixed&amp;page-id=0%3A1&amp;starting-point-node-id=2%3A2</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1757c3d5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1757c3d5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31757c3d5f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1757c3d5f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https://www.figma.com/proto/gOK1JWL2wA1wNiBjBg6OCz/CS3354-ShippingKiosk?node-id=2-2&amp;node-type=canvas&amp;t=ThKF8tqxYsu4BIrx-1&amp;scaling=scale-down&amp;content-scaling=fixed&amp;page-id=0%3A1&amp;starting-point-node-id=2%3A2</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11673edb9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11673edb9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11673edb9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11673edb9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namra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1380b8f37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1380b8f37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396950" y="1458276"/>
            <a:ext cx="6350100" cy="17205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Clr>
                <a:srgbClr val="191919"/>
              </a:buClr>
              <a:buSzPts val="5200"/>
              <a:buNone/>
              <a:defRPr sz="3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396950" y="3143100"/>
            <a:ext cx="63501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713225" y="4700297"/>
            <a:ext cx="1343027" cy="202952"/>
            <a:chOff x="342900" y="4648200"/>
            <a:chExt cx="1729145" cy="261300"/>
          </a:xfrm>
        </p:grpSpPr>
        <p:sp>
          <p:nvSpPr>
            <p:cNvPr id="12" name="Google Shape;12;p2"/>
            <p:cNvSpPr/>
            <p:nvPr/>
          </p:nvSpPr>
          <p:spPr>
            <a:xfrm>
              <a:off x="342900" y="4648200"/>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32182" y="4648200"/>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321463" y="4648200"/>
              <a:ext cx="261300" cy="261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810745" y="4648200"/>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6" name="Shape 96"/>
        <p:cNvGrpSpPr/>
        <p:nvPr/>
      </p:nvGrpSpPr>
      <p:grpSpPr>
        <a:xfrm>
          <a:off x="0" y="0"/>
          <a:ext cx="0" cy="0"/>
          <a:chOff x="0" y="0"/>
          <a:chExt cx="0" cy="0"/>
        </a:xfrm>
      </p:grpSpPr>
      <p:sp>
        <p:nvSpPr>
          <p:cNvPr id="97" name="Google Shape;97;p11"/>
          <p:cNvSpPr txBox="1"/>
          <p:nvPr>
            <p:ph hasCustomPrompt="1" type="title"/>
          </p:nvPr>
        </p:nvSpPr>
        <p:spPr>
          <a:xfrm>
            <a:off x="1487550" y="1894050"/>
            <a:ext cx="6168900" cy="956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8" name="Google Shape;98;p11"/>
          <p:cNvSpPr txBox="1"/>
          <p:nvPr>
            <p:ph idx="1" type="subTitle"/>
          </p:nvPr>
        </p:nvSpPr>
        <p:spPr>
          <a:xfrm>
            <a:off x="1487550" y="2850150"/>
            <a:ext cx="6168900" cy="39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99" name="Google Shape;99;p11"/>
          <p:cNvGrpSpPr/>
          <p:nvPr/>
        </p:nvGrpSpPr>
        <p:grpSpPr>
          <a:xfrm>
            <a:off x="713225" y="4700297"/>
            <a:ext cx="1343027" cy="202952"/>
            <a:chOff x="342900" y="4648200"/>
            <a:chExt cx="1729145" cy="261300"/>
          </a:xfrm>
        </p:grpSpPr>
        <p:sp>
          <p:nvSpPr>
            <p:cNvPr id="100" name="Google Shape;100;p11"/>
            <p:cNvSpPr/>
            <p:nvPr/>
          </p:nvSpPr>
          <p:spPr>
            <a:xfrm>
              <a:off x="342900" y="4648200"/>
              <a:ext cx="261300" cy="26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p:nvPr/>
          </p:nvSpPr>
          <p:spPr>
            <a:xfrm>
              <a:off x="832182" y="4648200"/>
              <a:ext cx="261300" cy="26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1"/>
            <p:cNvSpPr/>
            <p:nvPr/>
          </p:nvSpPr>
          <p:spPr>
            <a:xfrm>
              <a:off x="1321463" y="4648200"/>
              <a:ext cx="261300" cy="2613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p:nvPr/>
          </p:nvSpPr>
          <p:spPr>
            <a:xfrm>
              <a:off x="1810745" y="4648200"/>
              <a:ext cx="261300" cy="26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4" name="Shape 10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5" name="Shape 105"/>
        <p:cNvGrpSpPr/>
        <p:nvPr/>
      </p:nvGrpSpPr>
      <p:grpSpPr>
        <a:xfrm>
          <a:off x="0" y="0"/>
          <a:ext cx="0" cy="0"/>
          <a:chOff x="0" y="0"/>
          <a:chExt cx="0" cy="0"/>
        </a:xfrm>
      </p:grpSpPr>
      <p:sp>
        <p:nvSpPr>
          <p:cNvPr id="106" name="Google Shape;106;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7" name="Google Shape;107;p13"/>
          <p:cNvSpPr txBox="1"/>
          <p:nvPr>
            <p:ph hasCustomPrompt="1" idx="2" type="title"/>
          </p:nvPr>
        </p:nvSpPr>
        <p:spPr>
          <a:xfrm>
            <a:off x="1670850" y="1347525"/>
            <a:ext cx="7851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300">
                <a:solidFill>
                  <a:schemeClr val="lt1"/>
                </a:solidFill>
                <a:latin typeface="Urbanist"/>
                <a:ea typeface="Urbanist"/>
                <a:cs typeface="Urbanist"/>
                <a:sym typeface="Urbanis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p:nvPr>
            <p:ph hasCustomPrompt="1" idx="3" type="title"/>
          </p:nvPr>
        </p:nvSpPr>
        <p:spPr>
          <a:xfrm>
            <a:off x="1670850" y="3085746"/>
            <a:ext cx="7851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300">
                <a:solidFill>
                  <a:schemeClr val="lt1"/>
                </a:solidFill>
                <a:latin typeface="Urbanist"/>
                <a:ea typeface="Urbanist"/>
                <a:cs typeface="Urbanist"/>
                <a:sym typeface="Urbanis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p:nvPr>
            <p:ph hasCustomPrompt="1" idx="4" type="title"/>
          </p:nvPr>
        </p:nvSpPr>
        <p:spPr>
          <a:xfrm>
            <a:off x="4179450" y="1347525"/>
            <a:ext cx="7851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300">
                <a:solidFill>
                  <a:schemeClr val="lt1"/>
                </a:solidFill>
                <a:latin typeface="Urbanist"/>
                <a:ea typeface="Urbanist"/>
                <a:cs typeface="Urbanist"/>
                <a:sym typeface="Urbanis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hasCustomPrompt="1" idx="5" type="title"/>
          </p:nvPr>
        </p:nvSpPr>
        <p:spPr>
          <a:xfrm>
            <a:off x="4179450" y="3085746"/>
            <a:ext cx="7851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300">
                <a:solidFill>
                  <a:schemeClr val="lt1"/>
                </a:solidFill>
                <a:latin typeface="Urbanist"/>
                <a:ea typeface="Urbanist"/>
                <a:cs typeface="Urbanist"/>
                <a:sym typeface="Urbanis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hasCustomPrompt="1" idx="6" type="title"/>
          </p:nvPr>
        </p:nvSpPr>
        <p:spPr>
          <a:xfrm>
            <a:off x="6688050" y="1347525"/>
            <a:ext cx="7851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300">
                <a:solidFill>
                  <a:schemeClr val="lt1"/>
                </a:solidFill>
                <a:latin typeface="Urbanist"/>
                <a:ea typeface="Urbanist"/>
                <a:cs typeface="Urbanist"/>
                <a:sym typeface="Urbanis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hasCustomPrompt="1" idx="7" type="title"/>
          </p:nvPr>
        </p:nvSpPr>
        <p:spPr>
          <a:xfrm>
            <a:off x="6688050" y="3085746"/>
            <a:ext cx="7851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300">
                <a:solidFill>
                  <a:schemeClr val="lt1"/>
                </a:solidFill>
                <a:latin typeface="Urbanist"/>
                <a:ea typeface="Urbanist"/>
                <a:cs typeface="Urbanist"/>
                <a:sym typeface="Urbanis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p:nvPr>
            <p:ph idx="1" type="subTitle"/>
          </p:nvPr>
        </p:nvSpPr>
        <p:spPr>
          <a:xfrm>
            <a:off x="1075800" y="1976100"/>
            <a:ext cx="19752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Urbanist"/>
              <a:buNone/>
              <a:defRPr sz="1900">
                <a:solidFill>
                  <a:schemeClr val="dk1"/>
                </a:solidFill>
                <a:latin typeface="Urbanist ExtraBold"/>
                <a:ea typeface="Urbanist ExtraBold"/>
                <a:cs typeface="Urbanist ExtraBold"/>
                <a:sym typeface="Urbanist ExtraBold"/>
              </a:defRPr>
            </a:lvl1pPr>
            <a:lvl2pPr lvl="1" rtl="0">
              <a:lnSpc>
                <a:spcPct val="100000"/>
              </a:lnSpc>
              <a:spcBef>
                <a:spcPts val="0"/>
              </a:spcBef>
              <a:spcAft>
                <a:spcPts val="0"/>
              </a:spcAft>
              <a:buSzPts val="2400"/>
              <a:buFont typeface="Urbanist"/>
              <a:buNone/>
              <a:defRPr b="1" sz="2400">
                <a:latin typeface="Urbanist"/>
                <a:ea typeface="Urbanist"/>
                <a:cs typeface="Urbanist"/>
                <a:sym typeface="Urbanist"/>
              </a:defRPr>
            </a:lvl2pPr>
            <a:lvl3pPr lvl="2" rtl="0">
              <a:lnSpc>
                <a:spcPct val="100000"/>
              </a:lnSpc>
              <a:spcBef>
                <a:spcPts val="0"/>
              </a:spcBef>
              <a:spcAft>
                <a:spcPts val="0"/>
              </a:spcAft>
              <a:buSzPts val="2400"/>
              <a:buFont typeface="Urbanist"/>
              <a:buNone/>
              <a:defRPr b="1" sz="2400">
                <a:latin typeface="Urbanist"/>
                <a:ea typeface="Urbanist"/>
                <a:cs typeface="Urbanist"/>
                <a:sym typeface="Urbanist"/>
              </a:defRPr>
            </a:lvl3pPr>
            <a:lvl4pPr lvl="3" rtl="0">
              <a:lnSpc>
                <a:spcPct val="100000"/>
              </a:lnSpc>
              <a:spcBef>
                <a:spcPts val="0"/>
              </a:spcBef>
              <a:spcAft>
                <a:spcPts val="0"/>
              </a:spcAft>
              <a:buSzPts val="2400"/>
              <a:buFont typeface="Urbanist"/>
              <a:buNone/>
              <a:defRPr b="1" sz="2400">
                <a:latin typeface="Urbanist"/>
                <a:ea typeface="Urbanist"/>
                <a:cs typeface="Urbanist"/>
                <a:sym typeface="Urbanist"/>
              </a:defRPr>
            </a:lvl4pPr>
            <a:lvl5pPr lvl="4" rtl="0">
              <a:lnSpc>
                <a:spcPct val="100000"/>
              </a:lnSpc>
              <a:spcBef>
                <a:spcPts val="0"/>
              </a:spcBef>
              <a:spcAft>
                <a:spcPts val="0"/>
              </a:spcAft>
              <a:buSzPts val="2400"/>
              <a:buFont typeface="Urbanist"/>
              <a:buNone/>
              <a:defRPr b="1" sz="2400">
                <a:latin typeface="Urbanist"/>
                <a:ea typeface="Urbanist"/>
                <a:cs typeface="Urbanist"/>
                <a:sym typeface="Urbanist"/>
              </a:defRPr>
            </a:lvl5pPr>
            <a:lvl6pPr lvl="5" rtl="0">
              <a:lnSpc>
                <a:spcPct val="100000"/>
              </a:lnSpc>
              <a:spcBef>
                <a:spcPts val="0"/>
              </a:spcBef>
              <a:spcAft>
                <a:spcPts val="0"/>
              </a:spcAft>
              <a:buSzPts val="2400"/>
              <a:buFont typeface="Urbanist"/>
              <a:buNone/>
              <a:defRPr b="1" sz="2400">
                <a:latin typeface="Urbanist"/>
                <a:ea typeface="Urbanist"/>
                <a:cs typeface="Urbanist"/>
                <a:sym typeface="Urbanist"/>
              </a:defRPr>
            </a:lvl6pPr>
            <a:lvl7pPr lvl="6" rtl="0">
              <a:lnSpc>
                <a:spcPct val="100000"/>
              </a:lnSpc>
              <a:spcBef>
                <a:spcPts val="0"/>
              </a:spcBef>
              <a:spcAft>
                <a:spcPts val="0"/>
              </a:spcAft>
              <a:buSzPts val="2400"/>
              <a:buFont typeface="Urbanist"/>
              <a:buNone/>
              <a:defRPr b="1" sz="2400">
                <a:latin typeface="Urbanist"/>
                <a:ea typeface="Urbanist"/>
                <a:cs typeface="Urbanist"/>
                <a:sym typeface="Urbanist"/>
              </a:defRPr>
            </a:lvl7pPr>
            <a:lvl8pPr lvl="7" rtl="0">
              <a:lnSpc>
                <a:spcPct val="100000"/>
              </a:lnSpc>
              <a:spcBef>
                <a:spcPts val="0"/>
              </a:spcBef>
              <a:spcAft>
                <a:spcPts val="0"/>
              </a:spcAft>
              <a:buSzPts val="2400"/>
              <a:buFont typeface="Urbanist"/>
              <a:buNone/>
              <a:defRPr b="1" sz="2400">
                <a:latin typeface="Urbanist"/>
                <a:ea typeface="Urbanist"/>
                <a:cs typeface="Urbanist"/>
                <a:sym typeface="Urbanist"/>
              </a:defRPr>
            </a:lvl8pPr>
            <a:lvl9pPr lvl="8" rtl="0">
              <a:lnSpc>
                <a:spcPct val="100000"/>
              </a:lnSpc>
              <a:spcBef>
                <a:spcPts val="0"/>
              </a:spcBef>
              <a:spcAft>
                <a:spcPts val="0"/>
              </a:spcAft>
              <a:buSzPts val="2400"/>
              <a:buFont typeface="Urbanist"/>
              <a:buNone/>
              <a:defRPr b="1" sz="2400">
                <a:latin typeface="Urbanist"/>
                <a:ea typeface="Urbanist"/>
                <a:cs typeface="Urbanist"/>
                <a:sym typeface="Urbanist"/>
              </a:defRPr>
            </a:lvl9pPr>
          </a:lstStyle>
          <a:p/>
        </p:txBody>
      </p:sp>
      <p:sp>
        <p:nvSpPr>
          <p:cNvPr id="114" name="Google Shape;114;p13"/>
          <p:cNvSpPr txBox="1"/>
          <p:nvPr>
            <p:ph idx="8" type="subTitle"/>
          </p:nvPr>
        </p:nvSpPr>
        <p:spPr>
          <a:xfrm>
            <a:off x="3584400" y="1976100"/>
            <a:ext cx="19752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Urbanist"/>
              <a:buNone/>
              <a:defRPr sz="1900">
                <a:solidFill>
                  <a:schemeClr val="dk1"/>
                </a:solidFill>
                <a:latin typeface="Urbanist ExtraBold"/>
                <a:ea typeface="Urbanist ExtraBold"/>
                <a:cs typeface="Urbanist ExtraBold"/>
                <a:sym typeface="Urbanist ExtraBold"/>
              </a:defRPr>
            </a:lvl1pPr>
            <a:lvl2pPr lvl="1" rtl="0">
              <a:lnSpc>
                <a:spcPct val="100000"/>
              </a:lnSpc>
              <a:spcBef>
                <a:spcPts val="0"/>
              </a:spcBef>
              <a:spcAft>
                <a:spcPts val="0"/>
              </a:spcAft>
              <a:buSzPts val="2400"/>
              <a:buFont typeface="Urbanist"/>
              <a:buNone/>
              <a:defRPr b="1" sz="2400">
                <a:latin typeface="Urbanist"/>
                <a:ea typeface="Urbanist"/>
                <a:cs typeface="Urbanist"/>
                <a:sym typeface="Urbanist"/>
              </a:defRPr>
            </a:lvl2pPr>
            <a:lvl3pPr lvl="2" rtl="0">
              <a:lnSpc>
                <a:spcPct val="100000"/>
              </a:lnSpc>
              <a:spcBef>
                <a:spcPts val="0"/>
              </a:spcBef>
              <a:spcAft>
                <a:spcPts val="0"/>
              </a:spcAft>
              <a:buSzPts val="2400"/>
              <a:buFont typeface="Urbanist"/>
              <a:buNone/>
              <a:defRPr b="1" sz="2400">
                <a:latin typeface="Urbanist"/>
                <a:ea typeface="Urbanist"/>
                <a:cs typeface="Urbanist"/>
                <a:sym typeface="Urbanist"/>
              </a:defRPr>
            </a:lvl3pPr>
            <a:lvl4pPr lvl="3" rtl="0">
              <a:lnSpc>
                <a:spcPct val="100000"/>
              </a:lnSpc>
              <a:spcBef>
                <a:spcPts val="0"/>
              </a:spcBef>
              <a:spcAft>
                <a:spcPts val="0"/>
              </a:spcAft>
              <a:buSzPts val="2400"/>
              <a:buFont typeface="Urbanist"/>
              <a:buNone/>
              <a:defRPr b="1" sz="2400">
                <a:latin typeface="Urbanist"/>
                <a:ea typeface="Urbanist"/>
                <a:cs typeface="Urbanist"/>
                <a:sym typeface="Urbanist"/>
              </a:defRPr>
            </a:lvl4pPr>
            <a:lvl5pPr lvl="4" rtl="0">
              <a:lnSpc>
                <a:spcPct val="100000"/>
              </a:lnSpc>
              <a:spcBef>
                <a:spcPts val="0"/>
              </a:spcBef>
              <a:spcAft>
                <a:spcPts val="0"/>
              </a:spcAft>
              <a:buSzPts val="2400"/>
              <a:buFont typeface="Urbanist"/>
              <a:buNone/>
              <a:defRPr b="1" sz="2400">
                <a:latin typeface="Urbanist"/>
                <a:ea typeface="Urbanist"/>
                <a:cs typeface="Urbanist"/>
                <a:sym typeface="Urbanist"/>
              </a:defRPr>
            </a:lvl5pPr>
            <a:lvl6pPr lvl="5" rtl="0">
              <a:lnSpc>
                <a:spcPct val="100000"/>
              </a:lnSpc>
              <a:spcBef>
                <a:spcPts val="0"/>
              </a:spcBef>
              <a:spcAft>
                <a:spcPts val="0"/>
              </a:spcAft>
              <a:buSzPts val="2400"/>
              <a:buFont typeface="Urbanist"/>
              <a:buNone/>
              <a:defRPr b="1" sz="2400">
                <a:latin typeface="Urbanist"/>
                <a:ea typeface="Urbanist"/>
                <a:cs typeface="Urbanist"/>
                <a:sym typeface="Urbanist"/>
              </a:defRPr>
            </a:lvl6pPr>
            <a:lvl7pPr lvl="6" rtl="0">
              <a:lnSpc>
                <a:spcPct val="100000"/>
              </a:lnSpc>
              <a:spcBef>
                <a:spcPts val="0"/>
              </a:spcBef>
              <a:spcAft>
                <a:spcPts val="0"/>
              </a:spcAft>
              <a:buSzPts val="2400"/>
              <a:buFont typeface="Urbanist"/>
              <a:buNone/>
              <a:defRPr b="1" sz="2400">
                <a:latin typeface="Urbanist"/>
                <a:ea typeface="Urbanist"/>
                <a:cs typeface="Urbanist"/>
                <a:sym typeface="Urbanist"/>
              </a:defRPr>
            </a:lvl7pPr>
            <a:lvl8pPr lvl="7" rtl="0">
              <a:lnSpc>
                <a:spcPct val="100000"/>
              </a:lnSpc>
              <a:spcBef>
                <a:spcPts val="0"/>
              </a:spcBef>
              <a:spcAft>
                <a:spcPts val="0"/>
              </a:spcAft>
              <a:buSzPts val="2400"/>
              <a:buFont typeface="Urbanist"/>
              <a:buNone/>
              <a:defRPr b="1" sz="2400">
                <a:latin typeface="Urbanist"/>
                <a:ea typeface="Urbanist"/>
                <a:cs typeface="Urbanist"/>
                <a:sym typeface="Urbanist"/>
              </a:defRPr>
            </a:lvl8pPr>
            <a:lvl9pPr lvl="8" rtl="0">
              <a:lnSpc>
                <a:spcPct val="100000"/>
              </a:lnSpc>
              <a:spcBef>
                <a:spcPts val="0"/>
              </a:spcBef>
              <a:spcAft>
                <a:spcPts val="0"/>
              </a:spcAft>
              <a:buSzPts val="2400"/>
              <a:buFont typeface="Urbanist"/>
              <a:buNone/>
              <a:defRPr b="1" sz="2400">
                <a:latin typeface="Urbanist"/>
                <a:ea typeface="Urbanist"/>
                <a:cs typeface="Urbanist"/>
                <a:sym typeface="Urbanist"/>
              </a:defRPr>
            </a:lvl9pPr>
          </a:lstStyle>
          <a:p/>
        </p:txBody>
      </p:sp>
      <p:sp>
        <p:nvSpPr>
          <p:cNvPr id="115" name="Google Shape;115;p13"/>
          <p:cNvSpPr txBox="1"/>
          <p:nvPr>
            <p:ph idx="9" type="subTitle"/>
          </p:nvPr>
        </p:nvSpPr>
        <p:spPr>
          <a:xfrm>
            <a:off x="6093000" y="1976100"/>
            <a:ext cx="19752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Urbanist"/>
              <a:buNone/>
              <a:defRPr sz="1900">
                <a:solidFill>
                  <a:schemeClr val="dk1"/>
                </a:solidFill>
                <a:latin typeface="Urbanist ExtraBold"/>
                <a:ea typeface="Urbanist ExtraBold"/>
                <a:cs typeface="Urbanist ExtraBold"/>
                <a:sym typeface="Urbanist ExtraBold"/>
              </a:defRPr>
            </a:lvl1pPr>
            <a:lvl2pPr lvl="1" rtl="0">
              <a:lnSpc>
                <a:spcPct val="100000"/>
              </a:lnSpc>
              <a:spcBef>
                <a:spcPts val="0"/>
              </a:spcBef>
              <a:spcAft>
                <a:spcPts val="0"/>
              </a:spcAft>
              <a:buSzPts val="2400"/>
              <a:buFont typeface="Urbanist"/>
              <a:buNone/>
              <a:defRPr b="1" sz="2400">
                <a:latin typeface="Urbanist"/>
                <a:ea typeface="Urbanist"/>
                <a:cs typeface="Urbanist"/>
                <a:sym typeface="Urbanist"/>
              </a:defRPr>
            </a:lvl2pPr>
            <a:lvl3pPr lvl="2" rtl="0">
              <a:lnSpc>
                <a:spcPct val="100000"/>
              </a:lnSpc>
              <a:spcBef>
                <a:spcPts val="0"/>
              </a:spcBef>
              <a:spcAft>
                <a:spcPts val="0"/>
              </a:spcAft>
              <a:buSzPts val="2400"/>
              <a:buFont typeface="Urbanist"/>
              <a:buNone/>
              <a:defRPr b="1" sz="2400">
                <a:latin typeface="Urbanist"/>
                <a:ea typeface="Urbanist"/>
                <a:cs typeface="Urbanist"/>
                <a:sym typeface="Urbanist"/>
              </a:defRPr>
            </a:lvl3pPr>
            <a:lvl4pPr lvl="3" rtl="0">
              <a:lnSpc>
                <a:spcPct val="100000"/>
              </a:lnSpc>
              <a:spcBef>
                <a:spcPts val="0"/>
              </a:spcBef>
              <a:spcAft>
                <a:spcPts val="0"/>
              </a:spcAft>
              <a:buSzPts val="2400"/>
              <a:buFont typeface="Urbanist"/>
              <a:buNone/>
              <a:defRPr b="1" sz="2400">
                <a:latin typeface="Urbanist"/>
                <a:ea typeface="Urbanist"/>
                <a:cs typeface="Urbanist"/>
                <a:sym typeface="Urbanist"/>
              </a:defRPr>
            </a:lvl4pPr>
            <a:lvl5pPr lvl="4" rtl="0">
              <a:lnSpc>
                <a:spcPct val="100000"/>
              </a:lnSpc>
              <a:spcBef>
                <a:spcPts val="0"/>
              </a:spcBef>
              <a:spcAft>
                <a:spcPts val="0"/>
              </a:spcAft>
              <a:buSzPts val="2400"/>
              <a:buFont typeface="Urbanist"/>
              <a:buNone/>
              <a:defRPr b="1" sz="2400">
                <a:latin typeface="Urbanist"/>
                <a:ea typeface="Urbanist"/>
                <a:cs typeface="Urbanist"/>
                <a:sym typeface="Urbanist"/>
              </a:defRPr>
            </a:lvl5pPr>
            <a:lvl6pPr lvl="5" rtl="0">
              <a:lnSpc>
                <a:spcPct val="100000"/>
              </a:lnSpc>
              <a:spcBef>
                <a:spcPts val="0"/>
              </a:spcBef>
              <a:spcAft>
                <a:spcPts val="0"/>
              </a:spcAft>
              <a:buSzPts val="2400"/>
              <a:buFont typeface="Urbanist"/>
              <a:buNone/>
              <a:defRPr b="1" sz="2400">
                <a:latin typeface="Urbanist"/>
                <a:ea typeface="Urbanist"/>
                <a:cs typeface="Urbanist"/>
                <a:sym typeface="Urbanist"/>
              </a:defRPr>
            </a:lvl6pPr>
            <a:lvl7pPr lvl="6" rtl="0">
              <a:lnSpc>
                <a:spcPct val="100000"/>
              </a:lnSpc>
              <a:spcBef>
                <a:spcPts val="0"/>
              </a:spcBef>
              <a:spcAft>
                <a:spcPts val="0"/>
              </a:spcAft>
              <a:buSzPts val="2400"/>
              <a:buFont typeface="Urbanist"/>
              <a:buNone/>
              <a:defRPr b="1" sz="2400">
                <a:latin typeface="Urbanist"/>
                <a:ea typeface="Urbanist"/>
                <a:cs typeface="Urbanist"/>
                <a:sym typeface="Urbanist"/>
              </a:defRPr>
            </a:lvl7pPr>
            <a:lvl8pPr lvl="7" rtl="0">
              <a:lnSpc>
                <a:spcPct val="100000"/>
              </a:lnSpc>
              <a:spcBef>
                <a:spcPts val="0"/>
              </a:spcBef>
              <a:spcAft>
                <a:spcPts val="0"/>
              </a:spcAft>
              <a:buSzPts val="2400"/>
              <a:buFont typeface="Urbanist"/>
              <a:buNone/>
              <a:defRPr b="1" sz="2400">
                <a:latin typeface="Urbanist"/>
                <a:ea typeface="Urbanist"/>
                <a:cs typeface="Urbanist"/>
                <a:sym typeface="Urbanist"/>
              </a:defRPr>
            </a:lvl8pPr>
            <a:lvl9pPr lvl="8" rtl="0">
              <a:lnSpc>
                <a:spcPct val="100000"/>
              </a:lnSpc>
              <a:spcBef>
                <a:spcPts val="0"/>
              </a:spcBef>
              <a:spcAft>
                <a:spcPts val="0"/>
              </a:spcAft>
              <a:buSzPts val="2400"/>
              <a:buFont typeface="Urbanist"/>
              <a:buNone/>
              <a:defRPr b="1" sz="2400">
                <a:latin typeface="Urbanist"/>
                <a:ea typeface="Urbanist"/>
                <a:cs typeface="Urbanist"/>
                <a:sym typeface="Urbanist"/>
              </a:defRPr>
            </a:lvl9pPr>
          </a:lstStyle>
          <a:p/>
        </p:txBody>
      </p:sp>
      <p:sp>
        <p:nvSpPr>
          <p:cNvPr id="116" name="Google Shape;116;p13"/>
          <p:cNvSpPr txBox="1"/>
          <p:nvPr>
            <p:ph idx="13" type="subTitle"/>
          </p:nvPr>
        </p:nvSpPr>
        <p:spPr>
          <a:xfrm>
            <a:off x="1075800" y="3714325"/>
            <a:ext cx="1975200" cy="75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Urbanist"/>
              <a:buNone/>
              <a:defRPr sz="1900">
                <a:solidFill>
                  <a:schemeClr val="dk1"/>
                </a:solidFill>
                <a:latin typeface="Urbanist ExtraBold"/>
                <a:ea typeface="Urbanist ExtraBold"/>
                <a:cs typeface="Urbanist ExtraBold"/>
                <a:sym typeface="Urbanist ExtraBold"/>
              </a:defRPr>
            </a:lvl1pPr>
            <a:lvl2pPr lvl="1" rtl="0">
              <a:lnSpc>
                <a:spcPct val="100000"/>
              </a:lnSpc>
              <a:spcBef>
                <a:spcPts val="0"/>
              </a:spcBef>
              <a:spcAft>
                <a:spcPts val="0"/>
              </a:spcAft>
              <a:buSzPts val="2400"/>
              <a:buFont typeface="Urbanist"/>
              <a:buNone/>
              <a:defRPr b="1" sz="2400">
                <a:latin typeface="Urbanist"/>
                <a:ea typeface="Urbanist"/>
                <a:cs typeface="Urbanist"/>
                <a:sym typeface="Urbanist"/>
              </a:defRPr>
            </a:lvl2pPr>
            <a:lvl3pPr lvl="2" rtl="0">
              <a:lnSpc>
                <a:spcPct val="100000"/>
              </a:lnSpc>
              <a:spcBef>
                <a:spcPts val="0"/>
              </a:spcBef>
              <a:spcAft>
                <a:spcPts val="0"/>
              </a:spcAft>
              <a:buSzPts val="2400"/>
              <a:buFont typeface="Urbanist"/>
              <a:buNone/>
              <a:defRPr b="1" sz="2400">
                <a:latin typeface="Urbanist"/>
                <a:ea typeface="Urbanist"/>
                <a:cs typeface="Urbanist"/>
                <a:sym typeface="Urbanist"/>
              </a:defRPr>
            </a:lvl3pPr>
            <a:lvl4pPr lvl="3" rtl="0">
              <a:lnSpc>
                <a:spcPct val="100000"/>
              </a:lnSpc>
              <a:spcBef>
                <a:spcPts val="0"/>
              </a:spcBef>
              <a:spcAft>
                <a:spcPts val="0"/>
              </a:spcAft>
              <a:buSzPts val="2400"/>
              <a:buFont typeface="Urbanist"/>
              <a:buNone/>
              <a:defRPr b="1" sz="2400">
                <a:latin typeface="Urbanist"/>
                <a:ea typeface="Urbanist"/>
                <a:cs typeface="Urbanist"/>
                <a:sym typeface="Urbanist"/>
              </a:defRPr>
            </a:lvl4pPr>
            <a:lvl5pPr lvl="4" rtl="0">
              <a:lnSpc>
                <a:spcPct val="100000"/>
              </a:lnSpc>
              <a:spcBef>
                <a:spcPts val="0"/>
              </a:spcBef>
              <a:spcAft>
                <a:spcPts val="0"/>
              </a:spcAft>
              <a:buSzPts val="2400"/>
              <a:buFont typeface="Urbanist"/>
              <a:buNone/>
              <a:defRPr b="1" sz="2400">
                <a:latin typeface="Urbanist"/>
                <a:ea typeface="Urbanist"/>
                <a:cs typeface="Urbanist"/>
                <a:sym typeface="Urbanist"/>
              </a:defRPr>
            </a:lvl5pPr>
            <a:lvl6pPr lvl="5" rtl="0">
              <a:lnSpc>
                <a:spcPct val="100000"/>
              </a:lnSpc>
              <a:spcBef>
                <a:spcPts val="0"/>
              </a:spcBef>
              <a:spcAft>
                <a:spcPts val="0"/>
              </a:spcAft>
              <a:buSzPts val="2400"/>
              <a:buFont typeface="Urbanist"/>
              <a:buNone/>
              <a:defRPr b="1" sz="2400">
                <a:latin typeface="Urbanist"/>
                <a:ea typeface="Urbanist"/>
                <a:cs typeface="Urbanist"/>
                <a:sym typeface="Urbanist"/>
              </a:defRPr>
            </a:lvl6pPr>
            <a:lvl7pPr lvl="6" rtl="0">
              <a:lnSpc>
                <a:spcPct val="100000"/>
              </a:lnSpc>
              <a:spcBef>
                <a:spcPts val="0"/>
              </a:spcBef>
              <a:spcAft>
                <a:spcPts val="0"/>
              </a:spcAft>
              <a:buSzPts val="2400"/>
              <a:buFont typeface="Urbanist"/>
              <a:buNone/>
              <a:defRPr b="1" sz="2400">
                <a:latin typeface="Urbanist"/>
                <a:ea typeface="Urbanist"/>
                <a:cs typeface="Urbanist"/>
                <a:sym typeface="Urbanist"/>
              </a:defRPr>
            </a:lvl7pPr>
            <a:lvl8pPr lvl="7" rtl="0">
              <a:lnSpc>
                <a:spcPct val="100000"/>
              </a:lnSpc>
              <a:spcBef>
                <a:spcPts val="0"/>
              </a:spcBef>
              <a:spcAft>
                <a:spcPts val="0"/>
              </a:spcAft>
              <a:buSzPts val="2400"/>
              <a:buFont typeface="Urbanist"/>
              <a:buNone/>
              <a:defRPr b="1" sz="2400">
                <a:latin typeface="Urbanist"/>
                <a:ea typeface="Urbanist"/>
                <a:cs typeface="Urbanist"/>
                <a:sym typeface="Urbanist"/>
              </a:defRPr>
            </a:lvl8pPr>
            <a:lvl9pPr lvl="8" rtl="0">
              <a:lnSpc>
                <a:spcPct val="100000"/>
              </a:lnSpc>
              <a:spcBef>
                <a:spcPts val="0"/>
              </a:spcBef>
              <a:spcAft>
                <a:spcPts val="0"/>
              </a:spcAft>
              <a:buSzPts val="2400"/>
              <a:buFont typeface="Urbanist"/>
              <a:buNone/>
              <a:defRPr b="1" sz="2400">
                <a:latin typeface="Urbanist"/>
                <a:ea typeface="Urbanist"/>
                <a:cs typeface="Urbanist"/>
                <a:sym typeface="Urbanist"/>
              </a:defRPr>
            </a:lvl9pPr>
          </a:lstStyle>
          <a:p/>
        </p:txBody>
      </p:sp>
      <p:sp>
        <p:nvSpPr>
          <p:cNvPr id="117" name="Google Shape;117;p13"/>
          <p:cNvSpPr txBox="1"/>
          <p:nvPr>
            <p:ph idx="14" type="subTitle"/>
          </p:nvPr>
        </p:nvSpPr>
        <p:spPr>
          <a:xfrm>
            <a:off x="3584400" y="3714325"/>
            <a:ext cx="1975200" cy="75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Urbanist"/>
              <a:buNone/>
              <a:defRPr sz="1900">
                <a:solidFill>
                  <a:schemeClr val="dk1"/>
                </a:solidFill>
                <a:latin typeface="Urbanist ExtraBold"/>
                <a:ea typeface="Urbanist ExtraBold"/>
                <a:cs typeface="Urbanist ExtraBold"/>
                <a:sym typeface="Urbanist ExtraBold"/>
              </a:defRPr>
            </a:lvl1pPr>
            <a:lvl2pPr lvl="1" rtl="0">
              <a:lnSpc>
                <a:spcPct val="100000"/>
              </a:lnSpc>
              <a:spcBef>
                <a:spcPts val="0"/>
              </a:spcBef>
              <a:spcAft>
                <a:spcPts val="0"/>
              </a:spcAft>
              <a:buSzPts val="2400"/>
              <a:buFont typeface="Urbanist"/>
              <a:buNone/>
              <a:defRPr b="1" sz="2400">
                <a:latin typeface="Urbanist"/>
                <a:ea typeface="Urbanist"/>
                <a:cs typeface="Urbanist"/>
                <a:sym typeface="Urbanist"/>
              </a:defRPr>
            </a:lvl2pPr>
            <a:lvl3pPr lvl="2" rtl="0">
              <a:lnSpc>
                <a:spcPct val="100000"/>
              </a:lnSpc>
              <a:spcBef>
                <a:spcPts val="0"/>
              </a:spcBef>
              <a:spcAft>
                <a:spcPts val="0"/>
              </a:spcAft>
              <a:buSzPts val="2400"/>
              <a:buFont typeface="Urbanist"/>
              <a:buNone/>
              <a:defRPr b="1" sz="2400">
                <a:latin typeface="Urbanist"/>
                <a:ea typeface="Urbanist"/>
                <a:cs typeface="Urbanist"/>
                <a:sym typeface="Urbanist"/>
              </a:defRPr>
            </a:lvl3pPr>
            <a:lvl4pPr lvl="3" rtl="0">
              <a:lnSpc>
                <a:spcPct val="100000"/>
              </a:lnSpc>
              <a:spcBef>
                <a:spcPts val="0"/>
              </a:spcBef>
              <a:spcAft>
                <a:spcPts val="0"/>
              </a:spcAft>
              <a:buSzPts val="2400"/>
              <a:buFont typeface="Urbanist"/>
              <a:buNone/>
              <a:defRPr b="1" sz="2400">
                <a:latin typeface="Urbanist"/>
                <a:ea typeface="Urbanist"/>
                <a:cs typeface="Urbanist"/>
                <a:sym typeface="Urbanist"/>
              </a:defRPr>
            </a:lvl4pPr>
            <a:lvl5pPr lvl="4" rtl="0">
              <a:lnSpc>
                <a:spcPct val="100000"/>
              </a:lnSpc>
              <a:spcBef>
                <a:spcPts val="0"/>
              </a:spcBef>
              <a:spcAft>
                <a:spcPts val="0"/>
              </a:spcAft>
              <a:buSzPts val="2400"/>
              <a:buFont typeface="Urbanist"/>
              <a:buNone/>
              <a:defRPr b="1" sz="2400">
                <a:latin typeface="Urbanist"/>
                <a:ea typeface="Urbanist"/>
                <a:cs typeface="Urbanist"/>
                <a:sym typeface="Urbanist"/>
              </a:defRPr>
            </a:lvl5pPr>
            <a:lvl6pPr lvl="5" rtl="0">
              <a:lnSpc>
                <a:spcPct val="100000"/>
              </a:lnSpc>
              <a:spcBef>
                <a:spcPts val="0"/>
              </a:spcBef>
              <a:spcAft>
                <a:spcPts val="0"/>
              </a:spcAft>
              <a:buSzPts val="2400"/>
              <a:buFont typeface="Urbanist"/>
              <a:buNone/>
              <a:defRPr b="1" sz="2400">
                <a:latin typeface="Urbanist"/>
                <a:ea typeface="Urbanist"/>
                <a:cs typeface="Urbanist"/>
                <a:sym typeface="Urbanist"/>
              </a:defRPr>
            </a:lvl6pPr>
            <a:lvl7pPr lvl="6" rtl="0">
              <a:lnSpc>
                <a:spcPct val="100000"/>
              </a:lnSpc>
              <a:spcBef>
                <a:spcPts val="0"/>
              </a:spcBef>
              <a:spcAft>
                <a:spcPts val="0"/>
              </a:spcAft>
              <a:buSzPts val="2400"/>
              <a:buFont typeface="Urbanist"/>
              <a:buNone/>
              <a:defRPr b="1" sz="2400">
                <a:latin typeface="Urbanist"/>
                <a:ea typeface="Urbanist"/>
                <a:cs typeface="Urbanist"/>
                <a:sym typeface="Urbanist"/>
              </a:defRPr>
            </a:lvl7pPr>
            <a:lvl8pPr lvl="7" rtl="0">
              <a:lnSpc>
                <a:spcPct val="100000"/>
              </a:lnSpc>
              <a:spcBef>
                <a:spcPts val="0"/>
              </a:spcBef>
              <a:spcAft>
                <a:spcPts val="0"/>
              </a:spcAft>
              <a:buSzPts val="2400"/>
              <a:buFont typeface="Urbanist"/>
              <a:buNone/>
              <a:defRPr b="1" sz="2400">
                <a:latin typeface="Urbanist"/>
                <a:ea typeface="Urbanist"/>
                <a:cs typeface="Urbanist"/>
                <a:sym typeface="Urbanist"/>
              </a:defRPr>
            </a:lvl8pPr>
            <a:lvl9pPr lvl="8" rtl="0">
              <a:lnSpc>
                <a:spcPct val="100000"/>
              </a:lnSpc>
              <a:spcBef>
                <a:spcPts val="0"/>
              </a:spcBef>
              <a:spcAft>
                <a:spcPts val="0"/>
              </a:spcAft>
              <a:buSzPts val="2400"/>
              <a:buFont typeface="Urbanist"/>
              <a:buNone/>
              <a:defRPr b="1" sz="2400">
                <a:latin typeface="Urbanist"/>
                <a:ea typeface="Urbanist"/>
                <a:cs typeface="Urbanist"/>
                <a:sym typeface="Urbanist"/>
              </a:defRPr>
            </a:lvl9pPr>
          </a:lstStyle>
          <a:p/>
        </p:txBody>
      </p:sp>
      <p:sp>
        <p:nvSpPr>
          <p:cNvPr id="118" name="Google Shape;118;p13"/>
          <p:cNvSpPr txBox="1"/>
          <p:nvPr>
            <p:ph idx="15" type="subTitle"/>
          </p:nvPr>
        </p:nvSpPr>
        <p:spPr>
          <a:xfrm>
            <a:off x="6093000" y="3714325"/>
            <a:ext cx="1975200" cy="75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Urbanist"/>
              <a:buNone/>
              <a:defRPr sz="1900">
                <a:solidFill>
                  <a:schemeClr val="dk1"/>
                </a:solidFill>
                <a:latin typeface="Urbanist ExtraBold"/>
                <a:ea typeface="Urbanist ExtraBold"/>
                <a:cs typeface="Urbanist ExtraBold"/>
                <a:sym typeface="Urbanist ExtraBold"/>
              </a:defRPr>
            </a:lvl1pPr>
            <a:lvl2pPr lvl="1" rtl="0">
              <a:lnSpc>
                <a:spcPct val="100000"/>
              </a:lnSpc>
              <a:spcBef>
                <a:spcPts val="0"/>
              </a:spcBef>
              <a:spcAft>
                <a:spcPts val="0"/>
              </a:spcAft>
              <a:buSzPts val="2400"/>
              <a:buFont typeface="Urbanist"/>
              <a:buNone/>
              <a:defRPr b="1" sz="2400">
                <a:latin typeface="Urbanist"/>
                <a:ea typeface="Urbanist"/>
                <a:cs typeface="Urbanist"/>
                <a:sym typeface="Urbanist"/>
              </a:defRPr>
            </a:lvl2pPr>
            <a:lvl3pPr lvl="2" rtl="0">
              <a:lnSpc>
                <a:spcPct val="100000"/>
              </a:lnSpc>
              <a:spcBef>
                <a:spcPts val="0"/>
              </a:spcBef>
              <a:spcAft>
                <a:spcPts val="0"/>
              </a:spcAft>
              <a:buSzPts val="2400"/>
              <a:buFont typeface="Urbanist"/>
              <a:buNone/>
              <a:defRPr b="1" sz="2400">
                <a:latin typeface="Urbanist"/>
                <a:ea typeface="Urbanist"/>
                <a:cs typeface="Urbanist"/>
                <a:sym typeface="Urbanist"/>
              </a:defRPr>
            </a:lvl3pPr>
            <a:lvl4pPr lvl="3" rtl="0">
              <a:lnSpc>
                <a:spcPct val="100000"/>
              </a:lnSpc>
              <a:spcBef>
                <a:spcPts val="0"/>
              </a:spcBef>
              <a:spcAft>
                <a:spcPts val="0"/>
              </a:spcAft>
              <a:buSzPts val="2400"/>
              <a:buFont typeface="Urbanist"/>
              <a:buNone/>
              <a:defRPr b="1" sz="2400">
                <a:latin typeface="Urbanist"/>
                <a:ea typeface="Urbanist"/>
                <a:cs typeface="Urbanist"/>
                <a:sym typeface="Urbanist"/>
              </a:defRPr>
            </a:lvl4pPr>
            <a:lvl5pPr lvl="4" rtl="0">
              <a:lnSpc>
                <a:spcPct val="100000"/>
              </a:lnSpc>
              <a:spcBef>
                <a:spcPts val="0"/>
              </a:spcBef>
              <a:spcAft>
                <a:spcPts val="0"/>
              </a:spcAft>
              <a:buSzPts val="2400"/>
              <a:buFont typeface="Urbanist"/>
              <a:buNone/>
              <a:defRPr b="1" sz="2400">
                <a:latin typeface="Urbanist"/>
                <a:ea typeface="Urbanist"/>
                <a:cs typeface="Urbanist"/>
                <a:sym typeface="Urbanist"/>
              </a:defRPr>
            </a:lvl5pPr>
            <a:lvl6pPr lvl="5" rtl="0">
              <a:lnSpc>
                <a:spcPct val="100000"/>
              </a:lnSpc>
              <a:spcBef>
                <a:spcPts val="0"/>
              </a:spcBef>
              <a:spcAft>
                <a:spcPts val="0"/>
              </a:spcAft>
              <a:buSzPts val="2400"/>
              <a:buFont typeface="Urbanist"/>
              <a:buNone/>
              <a:defRPr b="1" sz="2400">
                <a:latin typeface="Urbanist"/>
                <a:ea typeface="Urbanist"/>
                <a:cs typeface="Urbanist"/>
                <a:sym typeface="Urbanist"/>
              </a:defRPr>
            </a:lvl6pPr>
            <a:lvl7pPr lvl="6" rtl="0">
              <a:lnSpc>
                <a:spcPct val="100000"/>
              </a:lnSpc>
              <a:spcBef>
                <a:spcPts val="0"/>
              </a:spcBef>
              <a:spcAft>
                <a:spcPts val="0"/>
              </a:spcAft>
              <a:buSzPts val="2400"/>
              <a:buFont typeface="Urbanist"/>
              <a:buNone/>
              <a:defRPr b="1" sz="2400">
                <a:latin typeface="Urbanist"/>
                <a:ea typeface="Urbanist"/>
                <a:cs typeface="Urbanist"/>
                <a:sym typeface="Urbanist"/>
              </a:defRPr>
            </a:lvl7pPr>
            <a:lvl8pPr lvl="7" rtl="0">
              <a:lnSpc>
                <a:spcPct val="100000"/>
              </a:lnSpc>
              <a:spcBef>
                <a:spcPts val="0"/>
              </a:spcBef>
              <a:spcAft>
                <a:spcPts val="0"/>
              </a:spcAft>
              <a:buSzPts val="2400"/>
              <a:buFont typeface="Urbanist"/>
              <a:buNone/>
              <a:defRPr b="1" sz="2400">
                <a:latin typeface="Urbanist"/>
                <a:ea typeface="Urbanist"/>
                <a:cs typeface="Urbanist"/>
                <a:sym typeface="Urbanist"/>
              </a:defRPr>
            </a:lvl8pPr>
            <a:lvl9pPr lvl="8" rtl="0">
              <a:lnSpc>
                <a:spcPct val="100000"/>
              </a:lnSpc>
              <a:spcBef>
                <a:spcPts val="0"/>
              </a:spcBef>
              <a:spcAft>
                <a:spcPts val="0"/>
              </a:spcAft>
              <a:buSzPts val="2400"/>
              <a:buFont typeface="Urbanist"/>
              <a:buNone/>
              <a:defRPr b="1" sz="2400">
                <a:latin typeface="Urbanist"/>
                <a:ea typeface="Urbanist"/>
                <a:cs typeface="Urbanist"/>
                <a:sym typeface="Urbanist"/>
              </a:defRPr>
            </a:lvl9pPr>
          </a:lstStyle>
          <a:p/>
        </p:txBody>
      </p:sp>
      <p:grpSp>
        <p:nvGrpSpPr>
          <p:cNvPr id="119" name="Google Shape;119;p13"/>
          <p:cNvGrpSpPr/>
          <p:nvPr/>
        </p:nvGrpSpPr>
        <p:grpSpPr>
          <a:xfrm>
            <a:off x="-2493200" y="-1552275"/>
            <a:ext cx="14653900" cy="6455524"/>
            <a:chOff x="-2493200" y="-1552275"/>
            <a:chExt cx="14653900" cy="6455524"/>
          </a:xfrm>
        </p:grpSpPr>
        <p:sp>
          <p:nvSpPr>
            <p:cNvPr id="120" name="Google Shape;120;p13"/>
            <p:cNvSpPr/>
            <p:nvPr/>
          </p:nvSpPr>
          <p:spPr>
            <a:xfrm>
              <a:off x="8513000" y="-1552275"/>
              <a:ext cx="3647700" cy="3647700"/>
            </a:xfrm>
            <a:prstGeom prst="donut">
              <a:avLst>
                <a:gd fmla="val 1103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2493200" y="1414200"/>
              <a:ext cx="3124200" cy="312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 name="Google Shape;122;p13"/>
            <p:cNvGrpSpPr/>
            <p:nvPr/>
          </p:nvGrpSpPr>
          <p:grpSpPr>
            <a:xfrm>
              <a:off x="7087750" y="4700297"/>
              <a:ext cx="1343027" cy="202952"/>
              <a:chOff x="342900" y="4772176"/>
              <a:chExt cx="1729145" cy="261300"/>
            </a:xfrm>
          </p:grpSpPr>
          <p:sp>
            <p:nvSpPr>
              <p:cNvPr id="123" name="Google Shape;123;p13"/>
              <p:cNvSpPr/>
              <p:nvPr/>
            </p:nvSpPr>
            <p:spPr>
              <a:xfrm>
                <a:off x="342900" y="4772176"/>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832182" y="4772176"/>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1321463" y="4772176"/>
                <a:ext cx="261300" cy="261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1810745" y="4772176"/>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27" name="Shape 127"/>
        <p:cNvGrpSpPr/>
        <p:nvPr/>
      </p:nvGrpSpPr>
      <p:grpSpPr>
        <a:xfrm>
          <a:off x="0" y="0"/>
          <a:ext cx="0" cy="0"/>
          <a:chOff x="0" y="0"/>
          <a:chExt cx="0" cy="0"/>
        </a:xfrm>
      </p:grpSpPr>
      <p:sp>
        <p:nvSpPr>
          <p:cNvPr id="128" name="Google Shape;128;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9" name="Google Shape;129;p14"/>
          <p:cNvSpPr txBox="1"/>
          <p:nvPr>
            <p:ph idx="1" type="subTitle"/>
          </p:nvPr>
        </p:nvSpPr>
        <p:spPr>
          <a:xfrm>
            <a:off x="2391754" y="1482412"/>
            <a:ext cx="5298000" cy="70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0" name="Google Shape;130;p14"/>
          <p:cNvSpPr txBox="1"/>
          <p:nvPr>
            <p:ph idx="2" type="subTitle"/>
          </p:nvPr>
        </p:nvSpPr>
        <p:spPr>
          <a:xfrm>
            <a:off x="2391750" y="2692662"/>
            <a:ext cx="5298000" cy="70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1" name="Google Shape;131;p14"/>
          <p:cNvSpPr txBox="1"/>
          <p:nvPr>
            <p:ph idx="3" type="subTitle"/>
          </p:nvPr>
        </p:nvSpPr>
        <p:spPr>
          <a:xfrm>
            <a:off x="2391762" y="3902900"/>
            <a:ext cx="5298000" cy="70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2" name="Google Shape;132;p14"/>
          <p:cNvSpPr txBox="1"/>
          <p:nvPr>
            <p:ph idx="4" type="subTitle"/>
          </p:nvPr>
        </p:nvSpPr>
        <p:spPr>
          <a:xfrm>
            <a:off x="2391753" y="1201863"/>
            <a:ext cx="5298000" cy="388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Urbanist"/>
              <a:buNone/>
              <a:defRPr sz="1900">
                <a:solidFill>
                  <a:schemeClr val="dk1"/>
                </a:solidFill>
                <a:latin typeface="Urbanist ExtraBold"/>
                <a:ea typeface="Urbanist ExtraBold"/>
                <a:cs typeface="Urbanist ExtraBold"/>
                <a:sym typeface="Urbanist ExtraBold"/>
              </a:defRPr>
            </a:lvl1pPr>
            <a:lvl2pPr lvl="1" rtl="0" algn="ctr">
              <a:lnSpc>
                <a:spcPct val="100000"/>
              </a:lnSpc>
              <a:spcBef>
                <a:spcPts val="0"/>
              </a:spcBef>
              <a:spcAft>
                <a:spcPts val="0"/>
              </a:spcAft>
              <a:buSzPts val="2400"/>
              <a:buFont typeface="Urbanist"/>
              <a:buNone/>
              <a:defRPr b="1" sz="2400">
                <a:latin typeface="Urbanist"/>
                <a:ea typeface="Urbanist"/>
                <a:cs typeface="Urbanist"/>
                <a:sym typeface="Urbanist"/>
              </a:defRPr>
            </a:lvl2pPr>
            <a:lvl3pPr lvl="2" rtl="0" algn="ctr">
              <a:lnSpc>
                <a:spcPct val="100000"/>
              </a:lnSpc>
              <a:spcBef>
                <a:spcPts val="0"/>
              </a:spcBef>
              <a:spcAft>
                <a:spcPts val="0"/>
              </a:spcAft>
              <a:buSzPts val="2400"/>
              <a:buFont typeface="Urbanist"/>
              <a:buNone/>
              <a:defRPr b="1" sz="2400">
                <a:latin typeface="Urbanist"/>
                <a:ea typeface="Urbanist"/>
                <a:cs typeface="Urbanist"/>
                <a:sym typeface="Urbanist"/>
              </a:defRPr>
            </a:lvl3pPr>
            <a:lvl4pPr lvl="3" rtl="0" algn="ctr">
              <a:lnSpc>
                <a:spcPct val="100000"/>
              </a:lnSpc>
              <a:spcBef>
                <a:spcPts val="0"/>
              </a:spcBef>
              <a:spcAft>
                <a:spcPts val="0"/>
              </a:spcAft>
              <a:buSzPts val="2400"/>
              <a:buFont typeface="Urbanist"/>
              <a:buNone/>
              <a:defRPr b="1" sz="2400">
                <a:latin typeface="Urbanist"/>
                <a:ea typeface="Urbanist"/>
                <a:cs typeface="Urbanist"/>
                <a:sym typeface="Urbanist"/>
              </a:defRPr>
            </a:lvl4pPr>
            <a:lvl5pPr lvl="4" rtl="0" algn="ctr">
              <a:lnSpc>
                <a:spcPct val="100000"/>
              </a:lnSpc>
              <a:spcBef>
                <a:spcPts val="0"/>
              </a:spcBef>
              <a:spcAft>
                <a:spcPts val="0"/>
              </a:spcAft>
              <a:buSzPts val="2400"/>
              <a:buFont typeface="Urbanist"/>
              <a:buNone/>
              <a:defRPr b="1" sz="2400">
                <a:latin typeface="Urbanist"/>
                <a:ea typeface="Urbanist"/>
                <a:cs typeface="Urbanist"/>
                <a:sym typeface="Urbanist"/>
              </a:defRPr>
            </a:lvl5pPr>
            <a:lvl6pPr lvl="5" rtl="0" algn="ctr">
              <a:lnSpc>
                <a:spcPct val="100000"/>
              </a:lnSpc>
              <a:spcBef>
                <a:spcPts val="0"/>
              </a:spcBef>
              <a:spcAft>
                <a:spcPts val="0"/>
              </a:spcAft>
              <a:buSzPts val="2400"/>
              <a:buFont typeface="Urbanist"/>
              <a:buNone/>
              <a:defRPr b="1" sz="2400">
                <a:latin typeface="Urbanist"/>
                <a:ea typeface="Urbanist"/>
                <a:cs typeface="Urbanist"/>
                <a:sym typeface="Urbanist"/>
              </a:defRPr>
            </a:lvl6pPr>
            <a:lvl7pPr lvl="6" rtl="0" algn="ctr">
              <a:lnSpc>
                <a:spcPct val="100000"/>
              </a:lnSpc>
              <a:spcBef>
                <a:spcPts val="0"/>
              </a:spcBef>
              <a:spcAft>
                <a:spcPts val="0"/>
              </a:spcAft>
              <a:buSzPts val="2400"/>
              <a:buFont typeface="Urbanist"/>
              <a:buNone/>
              <a:defRPr b="1" sz="2400">
                <a:latin typeface="Urbanist"/>
                <a:ea typeface="Urbanist"/>
                <a:cs typeface="Urbanist"/>
                <a:sym typeface="Urbanist"/>
              </a:defRPr>
            </a:lvl7pPr>
            <a:lvl8pPr lvl="7" rtl="0" algn="ctr">
              <a:lnSpc>
                <a:spcPct val="100000"/>
              </a:lnSpc>
              <a:spcBef>
                <a:spcPts val="0"/>
              </a:spcBef>
              <a:spcAft>
                <a:spcPts val="0"/>
              </a:spcAft>
              <a:buSzPts val="2400"/>
              <a:buFont typeface="Urbanist"/>
              <a:buNone/>
              <a:defRPr b="1" sz="2400">
                <a:latin typeface="Urbanist"/>
                <a:ea typeface="Urbanist"/>
                <a:cs typeface="Urbanist"/>
                <a:sym typeface="Urbanist"/>
              </a:defRPr>
            </a:lvl8pPr>
            <a:lvl9pPr lvl="8" rtl="0" algn="ctr">
              <a:lnSpc>
                <a:spcPct val="100000"/>
              </a:lnSpc>
              <a:spcBef>
                <a:spcPts val="0"/>
              </a:spcBef>
              <a:spcAft>
                <a:spcPts val="0"/>
              </a:spcAft>
              <a:buSzPts val="2400"/>
              <a:buFont typeface="Urbanist"/>
              <a:buNone/>
              <a:defRPr b="1" sz="2400">
                <a:latin typeface="Urbanist"/>
                <a:ea typeface="Urbanist"/>
                <a:cs typeface="Urbanist"/>
                <a:sym typeface="Urbanist"/>
              </a:defRPr>
            </a:lvl9pPr>
          </a:lstStyle>
          <a:p/>
        </p:txBody>
      </p:sp>
      <p:sp>
        <p:nvSpPr>
          <p:cNvPr id="133" name="Google Shape;133;p14"/>
          <p:cNvSpPr txBox="1"/>
          <p:nvPr>
            <p:ph idx="5" type="subTitle"/>
          </p:nvPr>
        </p:nvSpPr>
        <p:spPr>
          <a:xfrm>
            <a:off x="2391757" y="2412113"/>
            <a:ext cx="5298000" cy="388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Urbanist"/>
              <a:buNone/>
              <a:defRPr sz="1900">
                <a:solidFill>
                  <a:schemeClr val="dk1"/>
                </a:solidFill>
                <a:latin typeface="Urbanist ExtraBold"/>
                <a:ea typeface="Urbanist ExtraBold"/>
                <a:cs typeface="Urbanist ExtraBold"/>
                <a:sym typeface="Urbanist ExtraBold"/>
              </a:defRPr>
            </a:lvl1pPr>
            <a:lvl2pPr lvl="1" rtl="0" algn="ctr">
              <a:lnSpc>
                <a:spcPct val="100000"/>
              </a:lnSpc>
              <a:spcBef>
                <a:spcPts val="0"/>
              </a:spcBef>
              <a:spcAft>
                <a:spcPts val="0"/>
              </a:spcAft>
              <a:buSzPts val="2400"/>
              <a:buFont typeface="Urbanist"/>
              <a:buNone/>
              <a:defRPr b="1" sz="2400">
                <a:latin typeface="Urbanist"/>
                <a:ea typeface="Urbanist"/>
                <a:cs typeface="Urbanist"/>
                <a:sym typeface="Urbanist"/>
              </a:defRPr>
            </a:lvl2pPr>
            <a:lvl3pPr lvl="2" rtl="0" algn="ctr">
              <a:lnSpc>
                <a:spcPct val="100000"/>
              </a:lnSpc>
              <a:spcBef>
                <a:spcPts val="0"/>
              </a:spcBef>
              <a:spcAft>
                <a:spcPts val="0"/>
              </a:spcAft>
              <a:buSzPts val="2400"/>
              <a:buFont typeface="Urbanist"/>
              <a:buNone/>
              <a:defRPr b="1" sz="2400">
                <a:latin typeface="Urbanist"/>
                <a:ea typeface="Urbanist"/>
                <a:cs typeface="Urbanist"/>
                <a:sym typeface="Urbanist"/>
              </a:defRPr>
            </a:lvl3pPr>
            <a:lvl4pPr lvl="3" rtl="0" algn="ctr">
              <a:lnSpc>
                <a:spcPct val="100000"/>
              </a:lnSpc>
              <a:spcBef>
                <a:spcPts val="0"/>
              </a:spcBef>
              <a:spcAft>
                <a:spcPts val="0"/>
              </a:spcAft>
              <a:buSzPts val="2400"/>
              <a:buFont typeface="Urbanist"/>
              <a:buNone/>
              <a:defRPr b="1" sz="2400">
                <a:latin typeface="Urbanist"/>
                <a:ea typeface="Urbanist"/>
                <a:cs typeface="Urbanist"/>
                <a:sym typeface="Urbanist"/>
              </a:defRPr>
            </a:lvl4pPr>
            <a:lvl5pPr lvl="4" rtl="0" algn="ctr">
              <a:lnSpc>
                <a:spcPct val="100000"/>
              </a:lnSpc>
              <a:spcBef>
                <a:spcPts val="0"/>
              </a:spcBef>
              <a:spcAft>
                <a:spcPts val="0"/>
              </a:spcAft>
              <a:buSzPts val="2400"/>
              <a:buFont typeface="Urbanist"/>
              <a:buNone/>
              <a:defRPr b="1" sz="2400">
                <a:latin typeface="Urbanist"/>
                <a:ea typeface="Urbanist"/>
                <a:cs typeface="Urbanist"/>
                <a:sym typeface="Urbanist"/>
              </a:defRPr>
            </a:lvl5pPr>
            <a:lvl6pPr lvl="5" rtl="0" algn="ctr">
              <a:lnSpc>
                <a:spcPct val="100000"/>
              </a:lnSpc>
              <a:spcBef>
                <a:spcPts val="0"/>
              </a:spcBef>
              <a:spcAft>
                <a:spcPts val="0"/>
              </a:spcAft>
              <a:buSzPts val="2400"/>
              <a:buFont typeface="Urbanist"/>
              <a:buNone/>
              <a:defRPr b="1" sz="2400">
                <a:latin typeface="Urbanist"/>
                <a:ea typeface="Urbanist"/>
                <a:cs typeface="Urbanist"/>
                <a:sym typeface="Urbanist"/>
              </a:defRPr>
            </a:lvl6pPr>
            <a:lvl7pPr lvl="6" rtl="0" algn="ctr">
              <a:lnSpc>
                <a:spcPct val="100000"/>
              </a:lnSpc>
              <a:spcBef>
                <a:spcPts val="0"/>
              </a:spcBef>
              <a:spcAft>
                <a:spcPts val="0"/>
              </a:spcAft>
              <a:buSzPts val="2400"/>
              <a:buFont typeface="Urbanist"/>
              <a:buNone/>
              <a:defRPr b="1" sz="2400">
                <a:latin typeface="Urbanist"/>
                <a:ea typeface="Urbanist"/>
                <a:cs typeface="Urbanist"/>
                <a:sym typeface="Urbanist"/>
              </a:defRPr>
            </a:lvl7pPr>
            <a:lvl8pPr lvl="7" rtl="0" algn="ctr">
              <a:lnSpc>
                <a:spcPct val="100000"/>
              </a:lnSpc>
              <a:spcBef>
                <a:spcPts val="0"/>
              </a:spcBef>
              <a:spcAft>
                <a:spcPts val="0"/>
              </a:spcAft>
              <a:buSzPts val="2400"/>
              <a:buFont typeface="Urbanist"/>
              <a:buNone/>
              <a:defRPr b="1" sz="2400">
                <a:latin typeface="Urbanist"/>
                <a:ea typeface="Urbanist"/>
                <a:cs typeface="Urbanist"/>
                <a:sym typeface="Urbanist"/>
              </a:defRPr>
            </a:lvl8pPr>
            <a:lvl9pPr lvl="8" rtl="0" algn="ctr">
              <a:lnSpc>
                <a:spcPct val="100000"/>
              </a:lnSpc>
              <a:spcBef>
                <a:spcPts val="0"/>
              </a:spcBef>
              <a:spcAft>
                <a:spcPts val="0"/>
              </a:spcAft>
              <a:buSzPts val="2400"/>
              <a:buFont typeface="Urbanist"/>
              <a:buNone/>
              <a:defRPr b="1" sz="2400">
                <a:latin typeface="Urbanist"/>
                <a:ea typeface="Urbanist"/>
                <a:cs typeface="Urbanist"/>
                <a:sym typeface="Urbanist"/>
              </a:defRPr>
            </a:lvl9pPr>
          </a:lstStyle>
          <a:p/>
        </p:txBody>
      </p:sp>
      <p:sp>
        <p:nvSpPr>
          <p:cNvPr id="134" name="Google Shape;134;p14"/>
          <p:cNvSpPr txBox="1"/>
          <p:nvPr>
            <p:ph idx="6" type="subTitle"/>
          </p:nvPr>
        </p:nvSpPr>
        <p:spPr>
          <a:xfrm>
            <a:off x="2391760" y="3622350"/>
            <a:ext cx="5298000" cy="388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Urbanist"/>
              <a:buNone/>
              <a:defRPr sz="1900">
                <a:solidFill>
                  <a:schemeClr val="dk1"/>
                </a:solidFill>
                <a:latin typeface="Urbanist ExtraBold"/>
                <a:ea typeface="Urbanist ExtraBold"/>
                <a:cs typeface="Urbanist ExtraBold"/>
                <a:sym typeface="Urbanist ExtraBold"/>
              </a:defRPr>
            </a:lvl1pPr>
            <a:lvl2pPr lvl="1" rtl="0" algn="ctr">
              <a:lnSpc>
                <a:spcPct val="100000"/>
              </a:lnSpc>
              <a:spcBef>
                <a:spcPts val="0"/>
              </a:spcBef>
              <a:spcAft>
                <a:spcPts val="0"/>
              </a:spcAft>
              <a:buSzPts val="2400"/>
              <a:buFont typeface="Urbanist"/>
              <a:buNone/>
              <a:defRPr b="1" sz="2400">
                <a:latin typeface="Urbanist"/>
                <a:ea typeface="Urbanist"/>
                <a:cs typeface="Urbanist"/>
                <a:sym typeface="Urbanist"/>
              </a:defRPr>
            </a:lvl2pPr>
            <a:lvl3pPr lvl="2" rtl="0" algn="ctr">
              <a:lnSpc>
                <a:spcPct val="100000"/>
              </a:lnSpc>
              <a:spcBef>
                <a:spcPts val="0"/>
              </a:spcBef>
              <a:spcAft>
                <a:spcPts val="0"/>
              </a:spcAft>
              <a:buSzPts val="2400"/>
              <a:buFont typeface="Urbanist"/>
              <a:buNone/>
              <a:defRPr b="1" sz="2400">
                <a:latin typeface="Urbanist"/>
                <a:ea typeface="Urbanist"/>
                <a:cs typeface="Urbanist"/>
                <a:sym typeface="Urbanist"/>
              </a:defRPr>
            </a:lvl3pPr>
            <a:lvl4pPr lvl="3" rtl="0" algn="ctr">
              <a:lnSpc>
                <a:spcPct val="100000"/>
              </a:lnSpc>
              <a:spcBef>
                <a:spcPts val="0"/>
              </a:spcBef>
              <a:spcAft>
                <a:spcPts val="0"/>
              </a:spcAft>
              <a:buSzPts val="2400"/>
              <a:buFont typeface="Urbanist"/>
              <a:buNone/>
              <a:defRPr b="1" sz="2400">
                <a:latin typeface="Urbanist"/>
                <a:ea typeface="Urbanist"/>
                <a:cs typeface="Urbanist"/>
                <a:sym typeface="Urbanist"/>
              </a:defRPr>
            </a:lvl4pPr>
            <a:lvl5pPr lvl="4" rtl="0" algn="ctr">
              <a:lnSpc>
                <a:spcPct val="100000"/>
              </a:lnSpc>
              <a:spcBef>
                <a:spcPts val="0"/>
              </a:spcBef>
              <a:spcAft>
                <a:spcPts val="0"/>
              </a:spcAft>
              <a:buSzPts val="2400"/>
              <a:buFont typeface="Urbanist"/>
              <a:buNone/>
              <a:defRPr b="1" sz="2400">
                <a:latin typeface="Urbanist"/>
                <a:ea typeface="Urbanist"/>
                <a:cs typeface="Urbanist"/>
                <a:sym typeface="Urbanist"/>
              </a:defRPr>
            </a:lvl5pPr>
            <a:lvl6pPr lvl="5" rtl="0" algn="ctr">
              <a:lnSpc>
                <a:spcPct val="100000"/>
              </a:lnSpc>
              <a:spcBef>
                <a:spcPts val="0"/>
              </a:spcBef>
              <a:spcAft>
                <a:spcPts val="0"/>
              </a:spcAft>
              <a:buSzPts val="2400"/>
              <a:buFont typeface="Urbanist"/>
              <a:buNone/>
              <a:defRPr b="1" sz="2400">
                <a:latin typeface="Urbanist"/>
                <a:ea typeface="Urbanist"/>
                <a:cs typeface="Urbanist"/>
                <a:sym typeface="Urbanist"/>
              </a:defRPr>
            </a:lvl6pPr>
            <a:lvl7pPr lvl="6" rtl="0" algn="ctr">
              <a:lnSpc>
                <a:spcPct val="100000"/>
              </a:lnSpc>
              <a:spcBef>
                <a:spcPts val="0"/>
              </a:spcBef>
              <a:spcAft>
                <a:spcPts val="0"/>
              </a:spcAft>
              <a:buSzPts val="2400"/>
              <a:buFont typeface="Urbanist"/>
              <a:buNone/>
              <a:defRPr b="1" sz="2400">
                <a:latin typeface="Urbanist"/>
                <a:ea typeface="Urbanist"/>
                <a:cs typeface="Urbanist"/>
                <a:sym typeface="Urbanist"/>
              </a:defRPr>
            </a:lvl7pPr>
            <a:lvl8pPr lvl="7" rtl="0" algn="ctr">
              <a:lnSpc>
                <a:spcPct val="100000"/>
              </a:lnSpc>
              <a:spcBef>
                <a:spcPts val="0"/>
              </a:spcBef>
              <a:spcAft>
                <a:spcPts val="0"/>
              </a:spcAft>
              <a:buSzPts val="2400"/>
              <a:buFont typeface="Urbanist"/>
              <a:buNone/>
              <a:defRPr b="1" sz="2400">
                <a:latin typeface="Urbanist"/>
                <a:ea typeface="Urbanist"/>
                <a:cs typeface="Urbanist"/>
                <a:sym typeface="Urbanist"/>
              </a:defRPr>
            </a:lvl8pPr>
            <a:lvl9pPr lvl="8" rtl="0" algn="ctr">
              <a:lnSpc>
                <a:spcPct val="100000"/>
              </a:lnSpc>
              <a:spcBef>
                <a:spcPts val="0"/>
              </a:spcBef>
              <a:spcAft>
                <a:spcPts val="0"/>
              </a:spcAft>
              <a:buSzPts val="2400"/>
              <a:buFont typeface="Urbanist"/>
              <a:buNone/>
              <a:defRPr b="1" sz="2400">
                <a:latin typeface="Urbanist"/>
                <a:ea typeface="Urbanist"/>
                <a:cs typeface="Urbanist"/>
                <a:sym typeface="Urbanist"/>
              </a:defRPr>
            </a:lvl9pPr>
          </a:lstStyle>
          <a:p/>
        </p:txBody>
      </p:sp>
      <p:grpSp>
        <p:nvGrpSpPr>
          <p:cNvPr id="135" name="Google Shape;135;p14"/>
          <p:cNvGrpSpPr/>
          <p:nvPr/>
        </p:nvGrpSpPr>
        <p:grpSpPr>
          <a:xfrm>
            <a:off x="-2536675" y="-660725"/>
            <a:ext cx="14783100" cy="6301175"/>
            <a:chOff x="-2536675" y="-660725"/>
            <a:chExt cx="14783100" cy="6301175"/>
          </a:xfrm>
        </p:grpSpPr>
        <p:grpSp>
          <p:nvGrpSpPr>
            <p:cNvPr id="136" name="Google Shape;136;p14"/>
            <p:cNvGrpSpPr/>
            <p:nvPr/>
          </p:nvGrpSpPr>
          <p:grpSpPr>
            <a:xfrm>
              <a:off x="713225" y="4700297"/>
              <a:ext cx="1343027" cy="202952"/>
              <a:chOff x="342900" y="4772176"/>
              <a:chExt cx="1729145" cy="261300"/>
            </a:xfrm>
          </p:grpSpPr>
          <p:sp>
            <p:nvSpPr>
              <p:cNvPr id="137" name="Google Shape;137;p14"/>
              <p:cNvSpPr/>
              <p:nvPr/>
            </p:nvSpPr>
            <p:spPr>
              <a:xfrm>
                <a:off x="342900" y="4772176"/>
                <a:ext cx="261300" cy="26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a:off x="832182" y="4772176"/>
                <a:ext cx="261300" cy="26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a:off x="1321463" y="4772176"/>
                <a:ext cx="261300" cy="2613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4"/>
              <p:cNvSpPr/>
              <p:nvPr/>
            </p:nvSpPr>
            <p:spPr>
              <a:xfrm>
                <a:off x="1810745" y="4772176"/>
                <a:ext cx="261300" cy="26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4"/>
            <p:cNvSpPr/>
            <p:nvPr/>
          </p:nvSpPr>
          <p:spPr>
            <a:xfrm>
              <a:off x="-2536675" y="-660725"/>
              <a:ext cx="3124200" cy="312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a:off x="8598725" y="1992750"/>
              <a:ext cx="3647700" cy="3647700"/>
            </a:xfrm>
            <a:prstGeom prst="donut">
              <a:avLst>
                <a:gd fmla="val 1103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43" name="Shape 143"/>
        <p:cNvGrpSpPr/>
        <p:nvPr/>
      </p:nvGrpSpPr>
      <p:grpSpPr>
        <a:xfrm>
          <a:off x="0" y="0"/>
          <a:ext cx="0" cy="0"/>
          <a:chOff x="0" y="0"/>
          <a:chExt cx="0" cy="0"/>
        </a:xfrm>
      </p:grpSpPr>
      <p:sp>
        <p:nvSpPr>
          <p:cNvPr id="144" name="Google Shape;144;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5" name="Google Shape;145;p15"/>
          <p:cNvSpPr txBox="1"/>
          <p:nvPr>
            <p:ph idx="1" type="subTitle"/>
          </p:nvPr>
        </p:nvSpPr>
        <p:spPr>
          <a:xfrm>
            <a:off x="1604060" y="1737011"/>
            <a:ext cx="28350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6" name="Google Shape;146;p15"/>
          <p:cNvSpPr txBox="1"/>
          <p:nvPr>
            <p:ph idx="2" type="subTitle"/>
          </p:nvPr>
        </p:nvSpPr>
        <p:spPr>
          <a:xfrm>
            <a:off x="5539808" y="1737011"/>
            <a:ext cx="28350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7" name="Google Shape;147;p15"/>
          <p:cNvSpPr txBox="1"/>
          <p:nvPr>
            <p:ph idx="3" type="subTitle"/>
          </p:nvPr>
        </p:nvSpPr>
        <p:spPr>
          <a:xfrm>
            <a:off x="1604060" y="3401005"/>
            <a:ext cx="28350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 name="Google Shape;148;p15"/>
          <p:cNvSpPr txBox="1"/>
          <p:nvPr>
            <p:ph idx="4" type="subTitle"/>
          </p:nvPr>
        </p:nvSpPr>
        <p:spPr>
          <a:xfrm>
            <a:off x="5539808" y="3401005"/>
            <a:ext cx="2835000" cy="103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9" name="Google Shape;149;p15"/>
          <p:cNvSpPr txBox="1"/>
          <p:nvPr>
            <p:ph idx="5" type="subTitle"/>
          </p:nvPr>
        </p:nvSpPr>
        <p:spPr>
          <a:xfrm>
            <a:off x="1604060" y="1221280"/>
            <a:ext cx="2835000" cy="655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Urbanist"/>
              <a:buNone/>
              <a:defRPr sz="1900">
                <a:solidFill>
                  <a:schemeClr val="dk1"/>
                </a:solidFill>
                <a:latin typeface="Urbanist ExtraBold"/>
                <a:ea typeface="Urbanist ExtraBold"/>
                <a:cs typeface="Urbanist ExtraBold"/>
                <a:sym typeface="Urbanist ExtraBold"/>
              </a:defRPr>
            </a:lvl1pPr>
            <a:lvl2pPr lvl="1" rtl="0" algn="ctr">
              <a:lnSpc>
                <a:spcPct val="100000"/>
              </a:lnSpc>
              <a:spcBef>
                <a:spcPts val="0"/>
              </a:spcBef>
              <a:spcAft>
                <a:spcPts val="0"/>
              </a:spcAft>
              <a:buSzPts val="2400"/>
              <a:buFont typeface="Urbanist"/>
              <a:buNone/>
              <a:defRPr b="1" sz="2400">
                <a:latin typeface="Urbanist"/>
                <a:ea typeface="Urbanist"/>
                <a:cs typeface="Urbanist"/>
                <a:sym typeface="Urbanist"/>
              </a:defRPr>
            </a:lvl2pPr>
            <a:lvl3pPr lvl="2" rtl="0" algn="ctr">
              <a:lnSpc>
                <a:spcPct val="100000"/>
              </a:lnSpc>
              <a:spcBef>
                <a:spcPts val="0"/>
              </a:spcBef>
              <a:spcAft>
                <a:spcPts val="0"/>
              </a:spcAft>
              <a:buSzPts val="2400"/>
              <a:buFont typeface="Urbanist"/>
              <a:buNone/>
              <a:defRPr b="1" sz="2400">
                <a:latin typeface="Urbanist"/>
                <a:ea typeface="Urbanist"/>
                <a:cs typeface="Urbanist"/>
                <a:sym typeface="Urbanist"/>
              </a:defRPr>
            </a:lvl3pPr>
            <a:lvl4pPr lvl="3" rtl="0" algn="ctr">
              <a:lnSpc>
                <a:spcPct val="100000"/>
              </a:lnSpc>
              <a:spcBef>
                <a:spcPts val="0"/>
              </a:spcBef>
              <a:spcAft>
                <a:spcPts val="0"/>
              </a:spcAft>
              <a:buSzPts val="2400"/>
              <a:buFont typeface="Urbanist"/>
              <a:buNone/>
              <a:defRPr b="1" sz="2400">
                <a:latin typeface="Urbanist"/>
                <a:ea typeface="Urbanist"/>
                <a:cs typeface="Urbanist"/>
                <a:sym typeface="Urbanist"/>
              </a:defRPr>
            </a:lvl4pPr>
            <a:lvl5pPr lvl="4" rtl="0" algn="ctr">
              <a:lnSpc>
                <a:spcPct val="100000"/>
              </a:lnSpc>
              <a:spcBef>
                <a:spcPts val="0"/>
              </a:spcBef>
              <a:spcAft>
                <a:spcPts val="0"/>
              </a:spcAft>
              <a:buSzPts val="2400"/>
              <a:buFont typeface="Urbanist"/>
              <a:buNone/>
              <a:defRPr b="1" sz="2400">
                <a:latin typeface="Urbanist"/>
                <a:ea typeface="Urbanist"/>
                <a:cs typeface="Urbanist"/>
                <a:sym typeface="Urbanist"/>
              </a:defRPr>
            </a:lvl5pPr>
            <a:lvl6pPr lvl="5" rtl="0" algn="ctr">
              <a:lnSpc>
                <a:spcPct val="100000"/>
              </a:lnSpc>
              <a:spcBef>
                <a:spcPts val="0"/>
              </a:spcBef>
              <a:spcAft>
                <a:spcPts val="0"/>
              </a:spcAft>
              <a:buSzPts val="2400"/>
              <a:buFont typeface="Urbanist"/>
              <a:buNone/>
              <a:defRPr b="1" sz="2400">
                <a:latin typeface="Urbanist"/>
                <a:ea typeface="Urbanist"/>
                <a:cs typeface="Urbanist"/>
                <a:sym typeface="Urbanist"/>
              </a:defRPr>
            </a:lvl6pPr>
            <a:lvl7pPr lvl="6" rtl="0" algn="ctr">
              <a:lnSpc>
                <a:spcPct val="100000"/>
              </a:lnSpc>
              <a:spcBef>
                <a:spcPts val="0"/>
              </a:spcBef>
              <a:spcAft>
                <a:spcPts val="0"/>
              </a:spcAft>
              <a:buSzPts val="2400"/>
              <a:buFont typeface="Urbanist"/>
              <a:buNone/>
              <a:defRPr b="1" sz="2400">
                <a:latin typeface="Urbanist"/>
                <a:ea typeface="Urbanist"/>
                <a:cs typeface="Urbanist"/>
                <a:sym typeface="Urbanist"/>
              </a:defRPr>
            </a:lvl7pPr>
            <a:lvl8pPr lvl="7" rtl="0" algn="ctr">
              <a:lnSpc>
                <a:spcPct val="100000"/>
              </a:lnSpc>
              <a:spcBef>
                <a:spcPts val="0"/>
              </a:spcBef>
              <a:spcAft>
                <a:spcPts val="0"/>
              </a:spcAft>
              <a:buSzPts val="2400"/>
              <a:buFont typeface="Urbanist"/>
              <a:buNone/>
              <a:defRPr b="1" sz="2400">
                <a:latin typeface="Urbanist"/>
                <a:ea typeface="Urbanist"/>
                <a:cs typeface="Urbanist"/>
                <a:sym typeface="Urbanist"/>
              </a:defRPr>
            </a:lvl8pPr>
            <a:lvl9pPr lvl="8" rtl="0" algn="ctr">
              <a:lnSpc>
                <a:spcPct val="100000"/>
              </a:lnSpc>
              <a:spcBef>
                <a:spcPts val="0"/>
              </a:spcBef>
              <a:spcAft>
                <a:spcPts val="0"/>
              </a:spcAft>
              <a:buSzPts val="2400"/>
              <a:buFont typeface="Urbanist"/>
              <a:buNone/>
              <a:defRPr b="1" sz="2400">
                <a:latin typeface="Urbanist"/>
                <a:ea typeface="Urbanist"/>
                <a:cs typeface="Urbanist"/>
                <a:sym typeface="Urbanist"/>
              </a:defRPr>
            </a:lvl9pPr>
          </a:lstStyle>
          <a:p/>
        </p:txBody>
      </p:sp>
      <p:sp>
        <p:nvSpPr>
          <p:cNvPr id="150" name="Google Shape;150;p15"/>
          <p:cNvSpPr txBox="1"/>
          <p:nvPr>
            <p:ph idx="6" type="subTitle"/>
          </p:nvPr>
        </p:nvSpPr>
        <p:spPr>
          <a:xfrm>
            <a:off x="1604060" y="2885404"/>
            <a:ext cx="2835000" cy="655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Urbanist"/>
              <a:buNone/>
              <a:defRPr sz="1900">
                <a:solidFill>
                  <a:schemeClr val="dk1"/>
                </a:solidFill>
                <a:latin typeface="Urbanist ExtraBold"/>
                <a:ea typeface="Urbanist ExtraBold"/>
                <a:cs typeface="Urbanist ExtraBold"/>
                <a:sym typeface="Urbanist ExtraBold"/>
              </a:defRPr>
            </a:lvl1pPr>
            <a:lvl2pPr lvl="1" rtl="0" algn="ctr">
              <a:lnSpc>
                <a:spcPct val="100000"/>
              </a:lnSpc>
              <a:spcBef>
                <a:spcPts val="0"/>
              </a:spcBef>
              <a:spcAft>
                <a:spcPts val="0"/>
              </a:spcAft>
              <a:buSzPts val="2400"/>
              <a:buFont typeface="Urbanist"/>
              <a:buNone/>
              <a:defRPr b="1" sz="2400">
                <a:latin typeface="Urbanist"/>
                <a:ea typeface="Urbanist"/>
                <a:cs typeface="Urbanist"/>
                <a:sym typeface="Urbanist"/>
              </a:defRPr>
            </a:lvl2pPr>
            <a:lvl3pPr lvl="2" rtl="0" algn="ctr">
              <a:lnSpc>
                <a:spcPct val="100000"/>
              </a:lnSpc>
              <a:spcBef>
                <a:spcPts val="0"/>
              </a:spcBef>
              <a:spcAft>
                <a:spcPts val="0"/>
              </a:spcAft>
              <a:buSzPts val="2400"/>
              <a:buFont typeface="Urbanist"/>
              <a:buNone/>
              <a:defRPr b="1" sz="2400">
                <a:latin typeface="Urbanist"/>
                <a:ea typeface="Urbanist"/>
                <a:cs typeface="Urbanist"/>
                <a:sym typeface="Urbanist"/>
              </a:defRPr>
            </a:lvl3pPr>
            <a:lvl4pPr lvl="3" rtl="0" algn="ctr">
              <a:lnSpc>
                <a:spcPct val="100000"/>
              </a:lnSpc>
              <a:spcBef>
                <a:spcPts val="0"/>
              </a:spcBef>
              <a:spcAft>
                <a:spcPts val="0"/>
              </a:spcAft>
              <a:buSzPts val="2400"/>
              <a:buFont typeface="Urbanist"/>
              <a:buNone/>
              <a:defRPr b="1" sz="2400">
                <a:latin typeface="Urbanist"/>
                <a:ea typeface="Urbanist"/>
                <a:cs typeface="Urbanist"/>
                <a:sym typeface="Urbanist"/>
              </a:defRPr>
            </a:lvl4pPr>
            <a:lvl5pPr lvl="4" rtl="0" algn="ctr">
              <a:lnSpc>
                <a:spcPct val="100000"/>
              </a:lnSpc>
              <a:spcBef>
                <a:spcPts val="0"/>
              </a:spcBef>
              <a:spcAft>
                <a:spcPts val="0"/>
              </a:spcAft>
              <a:buSzPts val="2400"/>
              <a:buFont typeface="Urbanist"/>
              <a:buNone/>
              <a:defRPr b="1" sz="2400">
                <a:latin typeface="Urbanist"/>
                <a:ea typeface="Urbanist"/>
                <a:cs typeface="Urbanist"/>
                <a:sym typeface="Urbanist"/>
              </a:defRPr>
            </a:lvl5pPr>
            <a:lvl6pPr lvl="5" rtl="0" algn="ctr">
              <a:lnSpc>
                <a:spcPct val="100000"/>
              </a:lnSpc>
              <a:spcBef>
                <a:spcPts val="0"/>
              </a:spcBef>
              <a:spcAft>
                <a:spcPts val="0"/>
              </a:spcAft>
              <a:buSzPts val="2400"/>
              <a:buFont typeface="Urbanist"/>
              <a:buNone/>
              <a:defRPr b="1" sz="2400">
                <a:latin typeface="Urbanist"/>
                <a:ea typeface="Urbanist"/>
                <a:cs typeface="Urbanist"/>
                <a:sym typeface="Urbanist"/>
              </a:defRPr>
            </a:lvl6pPr>
            <a:lvl7pPr lvl="6" rtl="0" algn="ctr">
              <a:lnSpc>
                <a:spcPct val="100000"/>
              </a:lnSpc>
              <a:spcBef>
                <a:spcPts val="0"/>
              </a:spcBef>
              <a:spcAft>
                <a:spcPts val="0"/>
              </a:spcAft>
              <a:buSzPts val="2400"/>
              <a:buFont typeface="Urbanist"/>
              <a:buNone/>
              <a:defRPr b="1" sz="2400">
                <a:latin typeface="Urbanist"/>
                <a:ea typeface="Urbanist"/>
                <a:cs typeface="Urbanist"/>
                <a:sym typeface="Urbanist"/>
              </a:defRPr>
            </a:lvl7pPr>
            <a:lvl8pPr lvl="7" rtl="0" algn="ctr">
              <a:lnSpc>
                <a:spcPct val="100000"/>
              </a:lnSpc>
              <a:spcBef>
                <a:spcPts val="0"/>
              </a:spcBef>
              <a:spcAft>
                <a:spcPts val="0"/>
              </a:spcAft>
              <a:buSzPts val="2400"/>
              <a:buFont typeface="Urbanist"/>
              <a:buNone/>
              <a:defRPr b="1" sz="2400">
                <a:latin typeface="Urbanist"/>
                <a:ea typeface="Urbanist"/>
                <a:cs typeface="Urbanist"/>
                <a:sym typeface="Urbanist"/>
              </a:defRPr>
            </a:lvl8pPr>
            <a:lvl9pPr lvl="8" rtl="0" algn="ctr">
              <a:lnSpc>
                <a:spcPct val="100000"/>
              </a:lnSpc>
              <a:spcBef>
                <a:spcPts val="0"/>
              </a:spcBef>
              <a:spcAft>
                <a:spcPts val="0"/>
              </a:spcAft>
              <a:buSzPts val="2400"/>
              <a:buFont typeface="Urbanist"/>
              <a:buNone/>
              <a:defRPr b="1" sz="2400">
                <a:latin typeface="Urbanist"/>
                <a:ea typeface="Urbanist"/>
                <a:cs typeface="Urbanist"/>
                <a:sym typeface="Urbanist"/>
              </a:defRPr>
            </a:lvl9pPr>
          </a:lstStyle>
          <a:p/>
        </p:txBody>
      </p:sp>
      <p:sp>
        <p:nvSpPr>
          <p:cNvPr id="151" name="Google Shape;151;p15"/>
          <p:cNvSpPr txBox="1"/>
          <p:nvPr>
            <p:ph idx="7" type="subTitle"/>
          </p:nvPr>
        </p:nvSpPr>
        <p:spPr>
          <a:xfrm>
            <a:off x="5539807" y="1221280"/>
            <a:ext cx="2835000" cy="655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Urbanist"/>
              <a:buNone/>
              <a:defRPr sz="1900">
                <a:solidFill>
                  <a:schemeClr val="dk1"/>
                </a:solidFill>
                <a:latin typeface="Urbanist ExtraBold"/>
                <a:ea typeface="Urbanist ExtraBold"/>
                <a:cs typeface="Urbanist ExtraBold"/>
                <a:sym typeface="Urbanist ExtraBold"/>
              </a:defRPr>
            </a:lvl1pPr>
            <a:lvl2pPr lvl="1" rtl="0" algn="ctr">
              <a:lnSpc>
                <a:spcPct val="100000"/>
              </a:lnSpc>
              <a:spcBef>
                <a:spcPts val="0"/>
              </a:spcBef>
              <a:spcAft>
                <a:spcPts val="0"/>
              </a:spcAft>
              <a:buSzPts val="2400"/>
              <a:buFont typeface="Urbanist"/>
              <a:buNone/>
              <a:defRPr b="1" sz="2400">
                <a:latin typeface="Urbanist"/>
                <a:ea typeface="Urbanist"/>
                <a:cs typeface="Urbanist"/>
                <a:sym typeface="Urbanist"/>
              </a:defRPr>
            </a:lvl2pPr>
            <a:lvl3pPr lvl="2" rtl="0" algn="ctr">
              <a:lnSpc>
                <a:spcPct val="100000"/>
              </a:lnSpc>
              <a:spcBef>
                <a:spcPts val="0"/>
              </a:spcBef>
              <a:spcAft>
                <a:spcPts val="0"/>
              </a:spcAft>
              <a:buSzPts val="2400"/>
              <a:buFont typeface="Urbanist"/>
              <a:buNone/>
              <a:defRPr b="1" sz="2400">
                <a:latin typeface="Urbanist"/>
                <a:ea typeface="Urbanist"/>
                <a:cs typeface="Urbanist"/>
                <a:sym typeface="Urbanist"/>
              </a:defRPr>
            </a:lvl3pPr>
            <a:lvl4pPr lvl="3" rtl="0" algn="ctr">
              <a:lnSpc>
                <a:spcPct val="100000"/>
              </a:lnSpc>
              <a:spcBef>
                <a:spcPts val="0"/>
              </a:spcBef>
              <a:spcAft>
                <a:spcPts val="0"/>
              </a:spcAft>
              <a:buSzPts val="2400"/>
              <a:buFont typeface="Urbanist"/>
              <a:buNone/>
              <a:defRPr b="1" sz="2400">
                <a:latin typeface="Urbanist"/>
                <a:ea typeface="Urbanist"/>
                <a:cs typeface="Urbanist"/>
                <a:sym typeface="Urbanist"/>
              </a:defRPr>
            </a:lvl4pPr>
            <a:lvl5pPr lvl="4" rtl="0" algn="ctr">
              <a:lnSpc>
                <a:spcPct val="100000"/>
              </a:lnSpc>
              <a:spcBef>
                <a:spcPts val="0"/>
              </a:spcBef>
              <a:spcAft>
                <a:spcPts val="0"/>
              </a:spcAft>
              <a:buSzPts val="2400"/>
              <a:buFont typeface="Urbanist"/>
              <a:buNone/>
              <a:defRPr b="1" sz="2400">
                <a:latin typeface="Urbanist"/>
                <a:ea typeface="Urbanist"/>
                <a:cs typeface="Urbanist"/>
                <a:sym typeface="Urbanist"/>
              </a:defRPr>
            </a:lvl5pPr>
            <a:lvl6pPr lvl="5" rtl="0" algn="ctr">
              <a:lnSpc>
                <a:spcPct val="100000"/>
              </a:lnSpc>
              <a:spcBef>
                <a:spcPts val="0"/>
              </a:spcBef>
              <a:spcAft>
                <a:spcPts val="0"/>
              </a:spcAft>
              <a:buSzPts val="2400"/>
              <a:buFont typeface="Urbanist"/>
              <a:buNone/>
              <a:defRPr b="1" sz="2400">
                <a:latin typeface="Urbanist"/>
                <a:ea typeface="Urbanist"/>
                <a:cs typeface="Urbanist"/>
                <a:sym typeface="Urbanist"/>
              </a:defRPr>
            </a:lvl6pPr>
            <a:lvl7pPr lvl="6" rtl="0" algn="ctr">
              <a:lnSpc>
                <a:spcPct val="100000"/>
              </a:lnSpc>
              <a:spcBef>
                <a:spcPts val="0"/>
              </a:spcBef>
              <a:spcAft>
                <a:spcPts val="0"/>
              </a:spcAft>
              <a:buSzPts val="2400"/>
              <a:buFont typeface="Urbanist"/>
              <a:buNone/>
              <a:defRPr b="1" sz="2400">
                <a:latin typeface="Urbanist"/>
                <a:ea typeface="Urbanist"/>
                <a:cs typeface="Urbanist"/>
                <a:sym typeface="Urbanist"/>
              </a:defRPr>
            </a:lvl7pPr>
            <a:lvl8pPr lvl="7" rtl="0" algn="ctr">
              <a:lnSpc>
                <a:spcPct val="100000"/>
              </a:lnSpc>
              <a:spcBef>
                <a:spcPts val="0"/>
              </a:spcBef>
              <a:spcAft>
                <a:spcPts val="0"/>
              </a:spcAft>
              <a:buSzPts val="2400"/>
              <a:buFont typeface="Urbanist"/>
              <a:buNone/>
              <a:defRPr b="1" sz="2400">
                <a:latin typeface="Urbanist"/>
                <a:ea typeface="Urbanist"/>
                <a:cs typeface="Urbanist"/>
                <a:sym typeface="Urbanist"/>
              </a:defRPr>
            </a:lvl8pPr>
            <a:lvl9pPr lvl="8" rtl="0" algn="ctr">
              <a:lnSpc>
                <a:spcPct val="100000"/>
              </a:lnSpc>
              <a:spcBef>
                <a:spcPts val="0"/>
              </a:spcBef>
              <a:spcAft>
                <a:spcPts val="0"/>
              </a:spcAft>
              <a:buSzPts val="2400"/>
              <a:buFont typeface="Urbanist"/>
              <a:buNone/>
              <a:defRPr b="1" sz="2400">
                <a:latin typeface="Urbanist"/>
                <a:ea typeface="Urbanist"/>
                <a:cs typeface="Urbanist"/>
                <a:sym typeface="Urbanist"/>
              </a:defRPr>
            </a:lvl9pPr>
          </a:lstStyle>
          <a:p/>
        </p:txBody>
      </p:sp>
      <p:sp>
        <p:nvSpPr>
          <p:cNvPr id="152" name="Google Shape;152;p15"/>
          <p:cNvSpPr txBox="1"/>
          <p:nvPr>
            <p:ph idx="8" type="subTitle"/>
          </p:nvPr>
        </p:nvSpPr>
        <p:spPr>
          <a:xfrm>
            <a:off x="5539807" y="2885404"/>
            <a:ext cx="2835000" cy="655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Urbanist"/>
              <a:buNone/>
              <a:defRPr sz="1900">
                <a:solidFill>
                  <a:schemeClr val="dk1"/>
                </a:solidFill>
                <a:latin typeface="Urbanist ExtraBold"/>
                <a:ea typeface="Urbanist ExtraBold"/>
                <a:cs typeface="Urbanist ExtraBold"/>
                <a:sym typeface="Urbanist ExtraBold"/>
              </a:defRPr>
            </a:lvl1pPr>
            <a:lvl2pPr lvl="1" rtl="0" algn="ctr">
              <a:lnSpc>
                <a:spcPct val="100000"/>
              </a:lnSpc>
              <a:spcBef>
                <a:spcPts val="0"/>
              </a:spcBef>
              <a:spcAft>
                <a:spcPts val="0"/>
              </a:spcAft>
              <a:buSzPts val="2400"/>
              <a:buFont typeface="Urbanist"/>
              <a:buNone/>
              <a:defRPr b="1" sz="2400">
                <a:latin typeface="Urbanist"/>
                <a:ea typeface="Urbanist"/>
                <a:cs typeface="Urbanist"/>
                <a:sym typeface="Urbanist"/>
              </a:defRPr>
            </a:lvl2pPr>
            <a:lvl3pPr lvl="2" rtl="0" algn="ctr">
              <a:lnSpc>
                <a:spcPct val="100000"/>
              </a:lnSpc>
              <a:spcBef>
                <a:spcPts val="0"/>
              </a:spcBef>
              <a:spcAft>
                <a:spcPts val="0"/>
              </a:spcAft>
              <a:buSzPts val="2400"/>
              <a:buFont typeface="Urbanist"/>
              <a:buNone/>
              <a:defRPr b="1" sz="2400">
                <a:latin typeface="Urbanist"/>
                <a:ea typeface="Urbanist"/>
                <a:cs typeface="Urbanist"/>
                <a:sym typeface="Urbanist"/>
              </a:defRPr>
            </a:lvl3pPr>
            <a:lvl4pPr lvl="3" rtl="0" algn="ctr">
              <a:lnSpc>
                <a:spcPct val="100000"/>
              </a:lnSpc>
              <a:spcBef>
                <a:spcPts val="0"/>
              </a:spcBef>
              <a:spcAft>
                <a:spcPts val="0"/>
              </a:spcAft>
              <a:buSzPts val="2400"/>
              <a:buFont typeface="Urbanist"/>
              <a:buNone/>
              <a:defRPr b="1" sz="2400">
                <a:latin typeface="Urbanist"/>
                <a:ea typeface="Urbanist"/>
                <a:cs typeface="Urbanist"/>
                <a:sym typeface="Urbanist"/>
              </a:defRPr>
            </a:lvl4pPr>
            <a:lvl5pPr lvl="4" rtl="0" algn="ctr">
              <a:lnSpc>
                <a:spcPct val="100000"/>
              </a:lnSpc>
              <a:spcBef>
                <a:spcPts val="0"/>
              </a:spcBef>
              <a:spcAft>
                <a:spcPts val="0"/>
              </a:spcAft>
              <a:buSzPts val="2400"/>
              <a:buFont typeface="Urbanist"/>
              <a:buNone/>
              <a:defRPr b="1" sz="2400">
                <a:latin typeface="Urbanist"/>
                <a:ea typeface="Urbanist"/>
                <a:cs typeface="Urbanist"/>
                <a:sym typeface="Urbanist"/>
              </a:defRPr>
            </a:lvl5pPr>
            <a:lvl6pPr lvl="5" rtl="0" algn="ctr">
              <a:lnSpc>
                <a:spcPct val="100000"/>
              </a:lnSpc>
              <a:spcBef>
                <a:spcPts val="0"/>
              </a:spcBef>
              <a:spcAft>
                <a:spcPts val="0"/>
              </a:spcAft>
              <a:buSzPts val="2400"/>
              <a:buFont typeface="Urbanist"/>
              <a:buNone/>
              <a:defRPr b="1" sz="2400">
                <a:latin typeface="Urbanist"/>
                <a:ea typeface="Urbanist"/>
                <a:cs typeface="Urbanist"/>
                <a:sym typeface="Urbanist"/>
              </a:defRPr>
            </a:lvl6pPr>
            <a:lvl7pPr lvl="6" rtl="0" algn="ctr">
              <a:lnSpc>
                <a:spcPct val="100000"/>
              </a:lnSpc>
              <a:spcBef>
                <a:spcPts val="0"/>
              </a:spcBef>
              <a:spcAft>
                <a:spcPts val="0"/>
              </a:spcAft>
              <a:buSzPts val="2400"/>
              <a:buFont typeface="Urbanist"/>
              <a:buNone/>
              <a:defRPr b="1" sz="2400">
                <a:latin typeface="Urbanist"/>
                <a:ea typeface="Urbanist"/>
                <a:cs typeface="Urbanist"/>
                <a:sym typeface="Urbanist"/>
              </a:defRPr>
            </a:lvl7pPr>
            <a:lvl8pPr lvl="7" rtl="0" algn="ctr">
              <a:lnSpc>
                <a:spcPct val="100000"/>
              </a:lnSpc>
              <a:spcBef>
                <a:spcPts val="0"/>
              </a:spcBef>
              <a:spcAft>
                <a:spcPts val="0"/>
              </a:spcAft>
              <a:buSzPts val="2400"/>
              <a:buFont typeface="Urbanist"/>
              <a:buNone/>
              <a:defRPr b="1" sz="2400">
                <a:latin typeface="Urbanist"/>
                <a:ea typeface="Urbanist"/>
                <a:cs typeface="Urbanist"/>
                <a:sym typeface="Urbanist"/>
              </a:defRPr>
            </a:lvl8pPr>
            <a:lvl9pPr lvl="8" rtl="0" algn="ctr">
              <a:lnSpc>
                <a:spcPct val="100000"/>
              </a:lnSpc>
              <a:spcBef>
                <a:spcPts val="0"/>
              </a:spcBef>
              <a:spcAft>
                <a:spcPts val="0"/>
              </a:spcAft>
              <a:buSzPts val="2400"/>
              <a:buFont typeface="Urbanist"/>
              <a:buNone/>
              <a:defRPr b="1" sz="2400">
                <a:latin typeface="Urbanist"/>
                <a:ea typeface="Urbanist"/>
                <a:cs typeface="Urbanist"/>
                <a:sym typeface="Urbanist"/>
              </a:defRPr>
            </a:lvl9pPr>
          </a:lstStyle>
          <a:p/>
        </p:txBody>
      </p:sp>
      <p:grpSp>
        <p:nvGrpSpPr>
          <p:cNvPr id="153" name="Google Shape;153;p15"/>
          <p:cNvGrpSpPr/>
          <p:nvPr/>
        </p:nvGrpSpPr>
        <p:grpSpPr>
          <a:xfrm>
            <a:off x="-3012250" y="-1134525"/>
            <a:ext cx="14687425" cy="6553000"/>
            <a:chOff x="-3012250" y="-1134525"/>
            <a:chExt cx="14687425" cy="6553000"/>
          </a:xfrm>
        </p:grpSpPr>
        <p:grpSp>
          <p:nvGrpSpPr>
            <p:cNvPr id="154" name="Google Shape;154;p15"/>
            <p:cNvGrpSpPr/>
            <p:nvPr/>
          </p:nvGrpSpPr>
          <p:grpSpPr>
            <a:xfrm>
              <a:off x="7087750" y="4700297"/>
              <a:ext cx="1343027" cy="202952"/>
              <a:chOff x="342900" y="4772176"/>
              <a:chExt cx="1729145" cy="261300"/>
            </a:xfrm>
          </p:grpSpPr>
          <p:sp>
            <p:nvSpPr>
              <p:cNvPr id="155" name="Google Shape;155;p15"/>
              <p:cNvSpPr/>
              <p:nvPr/>
            </p:nvSpPr>
            <p:spPr>
              <a:xfrm>
                <a:off x="342900" y="4772176"/>
                <a:ext cx="261300" cy="26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a:off x="832182" y="4772176"/>
                <a:ext cx="261300" cy="26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a:off x="1321463" y="4772176"/>
                <a:ext cx="261300" cy="2613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a:off x="1810745" y="4772176"/>
                <a:ext cx="261300" cy="26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5"/>
            <p:cNvSpPr/>
            <p:nvPr/>
          </p:nvSpPr>
          <p:spPr>
            <a:xfrm>
              <a:off x="8550975" y="-1134525"/>
              <a:ext cx="3124200" cy="312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a:off x="-3012250" y="1770775"/>
              <a:ext cx="3647700" cy="3647700"/>
            </a:xfrm>
            <a:prstGeom prst="donut">
              <a:avLst>
                <a:gd fmla="val 1103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1" name="Shape 161"/>
        <p:cNvGrpSpPr/>
        <p:nvPr/>
      </p:nvGrpSpPr>
      <p:grpSpPr>
        <a:xfrm>
          <a:off x="0" y="0"/>
          <a:ext cx="0" cy="0"/>
          <a:chOff x="0" y="0"/>
          <a:chExt cx="0" cy="0"/>
        </a:xfrm>
      </p:grpSpPr>
      <p:sp>
        <p:nvSpPr>
          <p:cNvPr id="162" name="Google Shape;162;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3" name="Google Shape;163;p16"/>
          <p:cNvSpPr txBox="1"/>
          <p:nvPr>
            <p:ph idx="1" type="subTitle"/>
          </p:nvPr>
        </p:nvSpPr>
        <p:spPr>
          <a:xfrm>
            <a:off x="871899" y="1526341"/>
            <a:ext cx="22635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4" name="Google Shape;164;p16"/>
          <p:cNvSpPr txBox="1"/>
          <p:nvPr>
            <p:ph idx="2" type="subTitle"/>
          </p:nvPr>
        </p:nvSpPr>
        <p:spPr>
          <a:xfrm>
            <a:off x="3440266" y="1526341"/>
            <a:ext cx="22635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5" name="Google Shape;165;p16"/>
          <p:cNvSpPr txBox="1"/>
          <p:nvPr>
            <p:ph idx="3" type="subTitle"/>
          </p:nvPr>
        </p:nvSpPr>
        <p:spPr>
          <a:xfrm>
            <a:off x="871900" y="3314984"/>
            <a:ext cx="22635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6" name="Google Shape;166;p16"/>
          <p:cNvSpPr txBox="1"/>
          <p:nvPr>
            <p:ph idx="4" type="subTitle"/>
          </p:nvPr>
        </p:nvSpPr>
        <p:spPr>
          <a:xfrm>
            <a:off x="3440266" y="3314982"/>
            <a:ext cx="22635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7" name="Google Shape;167;p16"/>
          <p:cNvSpPr txBox="1"/>
          <p:nvPr>
            <p:ph idx="5" type="subTitle"/>
          </p:nvPr>
        </p:nvSpPr>
        <p:spPr>
          <a:xfrm>
            <a:off x="6008594" y="1526341"/>
            <a:ext cx="22635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8" name="Google Shape;168;p16"/>
          <p:cNvSpPr txBox="1"/>
          <p:nvPr>
            <p:ph idx="6" type="subTitle"/>
          </p:nvPr>
        </p:nvSpPr>
        <p:spPr>
          <a:xfrm>
            <a:off x="6008594" y="3314982"/>
            <a:ext cx="22635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9" name="Google Shape;169;p16"/>
          <p:cNvSpPr txBox="1"/>
          <p:nvPr>
            <p:ph idx="7" type="subTitle"/>
          </p:nvPr>
        </p:nvSpPr>
        <p:spPr>
          <a:xfrm>
            <a:off x="871899" y="1277237"/>
            <a:ext cx="2263500" cy="38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Urbanist"/>
              <a:buNone/>
              <a:defRPr sz="1900">
                <a:solidFill>
                  <a:schemeClr val="dk1"/>
                </a:solidFill>
                <a:latin typeface="Urbanist ExtraBold"/>
                <a:ea typeface="Urbanist ExtraBold"/>
                <a:cs typeface="Urbanist ExtraBold"/>
                <a:sym typeface="Urbanist ExtraBold"/>
              </a:defRPr>
            </a:lvl1pPr>
            <a:lvl2pPr lvl="1" rtl="0" algn="ctr">
              <a:lnSpc>
                <a:spcPct val="100000"/>
              </a:lnSpc>
              <a:spcBef>
                <a:spcPts val="0"/>
              </a:spcBef>
              <a:spcAft>
                <a:spcPts val="0"/>
              </a:spcAft>
              <a:buSzPts val="2400"/>
              <a:buFont typeface="Urbanist"/>
              <a:buNone/>
              <a:defRPr b="1" sz="2400">
                <a:latin typeface="Urbanist"/>
                <a:ea typeface="Urbanist"/>
                <a:cs typeface="Urbanist"/>
                <a:sym typeface="Urbanist"/>
              </a:defRPr>
            </a:lvl2pPr>
            <a:lvl3pPr lvl="2" rtl="0" algn="ctr">
              <a:lnSpc>
                <a:spcPct val="100000"/>
              </a:lnSpc>
              <a:spcBef>
                <a:spcPts val="0"/>
              </a:spcBef>
              <a:spcAft>
                <a:spcPts val="0"/>
              </a:spcAft>
              <a:buSzPts val="2400"/>
              <a:buFont typeface="Urbanist"/>
              <a:buNone/>
              <a:defRPr b="1" sz="2400">
                <a:latin typeface="Urbanist"/>
                <a:ea typeface="Urbanist"/>
                <a:cs typeface="Urbanist"/>
                <a:sym typeface="Urbanist"/>
              </a:defRPr>
            </a:lvl3pPr>
            <a:lvl4pPr lvl="3" rtl="0" algn="ctr">
              <a:lnSpc>
                <a:spcPct val="100000"/>
              </a:lnSpc>
              <a:spcBef>
                <a:spcPts val="0"/>
              </a:spcBef>
              <a:spcAft>
                <a:spcPts val="0"/>
              </a:spcAft>
              <a:buSzPts val="2400"/>
              <a:buFont typeface="Urbanist"/>
              <a:buNone/>
              <a:defRPr b="1" sz="2400">
                <a:latin typeface="Urbanist"/>
                <a:ea typeface="Urbanist"/>
                <a:cs typeface="Urbanist"/>
                <a:sym typeface="Urbanist"/>
              </a:defRPr>
            </a:lvl4pPr>
            <a:lvl5pPr lvl="4" rtl="0" algn="ctr">
              <a:lnSpc>
                <a:spcPct val="100000"/>
              </a:lnSpc>
              <a:spcBef>
                <a:spcPts val="0"/>
              </a:spcBef>
              <a:spcAft>
                <a:spcPts val="0"/>
              </a:spcAft>
              <a:buSzPts val="2400"/>
              <a:buFont typeface="Urbanist"/>
              <a:buNone/>
              <a:defRPr b="1" sz="2400">
                <a:latin typeface="Urbanist"/>
                <a:ea typeface="Urbanist"/>
                <a:cs typeface="Urbanist"/>
                <a:sym typeface="Urbanist"/>
              </a:defRPr>
            </a:lvl5pPr>
            <a:lvl6pPr lvl="5" rtl="0" algn="ctr">
              <a:lnSpc>
                <a:spcPct val="100000"/>
              </a:lnSpc>
              <a:spcBef>
                <a:spcPts val="0"/>
              </a:spcBef>
              <a:spcAft>
                <a:spcPts val="0"/>
              </a:spcAft>
              <a:buSzPts val="2400"/>
              <a:buFont typeface="Urbanist"/>
              <a:buNone/>
              <a:defRPr b="1" sz="2400">
                <a:latin typeface="Urbanist"/>
                <a:ea typeface="Urbanist"/>
                <a:cs typeface="Urbanist"/>
                <a:sym typeface="Urbanist"/>
              </a:defRPr>
            </a:lvl6pPr>
            <a:lvl7pPr lvl="6" rtl="0" algn="ctr">
              <a:lnSpc>
                <a:spcPct val="100000"/>
              </a:lnSpc>
              <a:spcBef>
                <a:spcPts val="0"/>
              </a:spcBef>
              <a:spcAft>
                <a:spcPts val="0"/>
              </a:spcAft>
              <a:buSzPts val="2400"/>
              <a:buFont typeface="Urbanist"/>
              <a:buNone/>
              <a:defRPr b="1" sz="2400">
                <a:latin typeface="Urbanist"/>
                <a:ea typeface="Urbanist"/>
                <a:cs typeface="Urbanist"/>
                <a:sym typeface="Urbanist"/>
              </a:defRPr>
            </a:lvl7pPr>
            <a:lvl8pPr lvl="7" rtl="0" algn="ctr">
              <a:lnSpc>
                <a:spcPct val="100000"/>
              </a:lnSpc>
              <a:spcBef>
                <a:spcPts val="0"/>
              </a:spcBef>
              <a:spcAft>
                <a:spcPts val="0"/>
              </a:spcAft>
              <a:buSzPts val="2400"/>
              <a:buFont typeface="Urbanist"/>
              <a:buNone/>
              <a:defRPr b="1" sz="2400">
                <a:latin typeface="Urbanist"/>
                <a:ea typeface="Urbanist"/>
                <a:cs typeface="Urbanist"/>
                <a:sym typeface="Urbanist"/>
              </a:defRPr>
            </a:lvl8pPr>
            <a:lvl9pPr lvl="8" rtl="0" algn="ctr">
              <a:lnSpc>
                <a:spcPct val="100000"/>
              </a:lnSpc>
              <a:spcBef>
                <a:spcPts val="0"/>
              </a:spcBef>
              <a:spcAft>
                <a:spcPts val="0"/>
              </a:spcAft>
              <a:buSzPts val="2400"/>
              <a:buFont typeface="Urbanist"/>
              <a:buNone/>
              <a:defRPr b="1" sz="2400">
                <a:latin typeface="Urbanist"/>
                <a:ea typeface="Urbanist"/>
                <a:cs typeface="Urbanist"/>
                <a:sym typeface="Urbanist"/>
              </a:defRPr>
            </a:lvl9pPr>
          </a:lstStyle>
          <a:p/>
        </p:txBody>
      </p:sp>
      <p:sp>
        <p:nvSpPr>
          <p:cNvPr id="170" name="Google Shape;170;p16"/>
          <p:cNvSpPr txBox="1"/>
          <p:nvPr>
            <p:ph idx="8" type="subTitle"/>
          </p:nvPr>
        </p:nvSpPr>
        <p:spPr>
          <a:xfrm>
            <a:off x="3440273" y="1277243"/>
            <a:ext cx="2263500" cy="38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Urbanist"/>
              <a:buNone/>
              <a:defRPr sz="1900">
                <a:solidFill>
                  <a:schemeClr val="dk1"/>
                </a:solidFill>
                <a:latin typeface="Urbanist ExtraBold"/>
                <a:ea typeface="Urbanist ExtraBold"/>
                <a:cs typeface="Urbanist ExtraBold"/>
                <a:sym typeface="Urbanist ExtraBold"/>
              </a:defRPr>
            </a:lvl1pPr>
            <a:lvl2pPr lvl="1" rtl="0" algn="ctr">
              <a:lnSpc>
                <a:spcPct val="100000"/>
              </a:lnSpc>
              <a:spcBef>
                <a:spcPts val="0"/>
              </a:spcBef>
              <a:spcAft>
                <a:spcPts val="0"/>
              </a:spcAft>
              <a:buSzPts val="2400"/>
              <a:buFont typeface="Urbanist"/>
              <a:buNone/>
              <a:defRPr b="1" sz="2400">
                <a:latin typeface="Urbanist"/>
                <a:ea typeface="Urbanist"/>
                <a:cs typeface="Urbanist"/>
                <a:sym typeface="Urbanist"/>
              </a:defRPr>
            </a:lvl2pPr>
            <a:lvl3pPr lvl="2" rtl="0" algn="ctr">
              <a:lnSpc>
                <a:spcPct val="100000"/>
              </a:lnSpc>
              <a:spcBef>
                <a:spcPts val="0"/>
              </a:spcBef>
              <a:spcAft>
                <a:spcPts val="0"/>
              </a:spcAft>
              <a:buSzPts val="2400"/>
              <a:buFont typeface="Urbanist"/>
              <a:buNone/>
              <a:defRPr b="1" sz="2400">
                <a:latin typeface="Urbanist"/>
                <a:ea typeface="Urbanist"/>
                <a:cs typeface="Urbanist"/>
                <a:sym typeface="Urbanist"/>
              </a:defRPr>
            </a:lvl3pPr>
            <a:lvl4pPr lvl="3" rtl="0" algn="ctr">
              <a:lnSpc>
                <a:spcPct val="100000"/>
              </a:lnSpc>
              <a:spcBef>
                <a:spcPts val="0"/>
              </a:spcBef>
              <a:spcAft>
                <a:spcPts val="0"/>
              </a:spcAft>
              <a:buSzPts val="2400"/>
              <a:buFont typeface="Urbanist"/>
              <a:buNone/>
              <a:defRPr b="1" sz="2400">
                <a:latin typeface="Urbanist"/>
                <a:ea typeface="Urbanist"/>
                <a:cs typeface="Urbanist"/>
                <a:sym typeface="Urbanist"/>
              </a:defRPr>
            </a:lvl4pPr>
            <a:lvl5pPr lvl="4" rtl="0" algn="ctr">
              <a:lnSpc>
                <a:spcPct val="100000"/>
              </a:lnSpc>
              <a:spcBef>
                <a:spcPts val="0"/>
              </a:spcBef>
              <a:spcAft>
                <a:spcPts val="0"/>
              </a:spcAft>
              <a:buSzPts val="2400"/>
              <a:buFont typeface="Urbanist"/>
              <a:buNone/>
              <a:defRPr b="1" sz="2400">
                <a:latin typeface="Urbanist"/>
                <a:ea typeface="Urbanist"/>
                <a:cs typeface="Urbanist"/>
                <a:sym typeface="Urbanist"/>
              </a:defRPr>
            </a:lvl5pPr>
            <a:lvl6pPr lvl="5" rtl="0" algn="ctr">
              <a:lnSpc>
                <a:spcPct val="100000"/>
              </a:lnSpc>
              <a:spcBef>
                <a:spcPts val="0"/>
              </a:spcBef>
              <a:spcAft>
                <a:spcPts val="0"/>
              </a:spcAft>
              <a:buSzPts val="2400"/>
              <a:buFont typeface="Urbanist"/>
              <a:buNone/>
              <a:defRPr b="1" sz="2400">
                <a:latin typeface="Urbanist"/>
                <a:ea typeface="Urbanist"/>
                <a:cs typeface="Urbanist"/>
                <a:sym typeface="Urbanist"/>
              </a:defRPr>
            </a:lvl6pPr>
            <a:lvl7pPr lvl="6" rtl="0" algn="ctr">
              <a:lnSpc>
                <a:spcPct val="100000"/>
              </a:lnSpc>
              <a:spcBef>
                <a:spcPts val="0"/>
              </a:spcBef>
              <a:spcAft>
                <a:spcPts val="0"/>
              </a:spcAft>
              <a:buSzPts val="2400"/>
              <a:buFont typeface="Urbanist"/>
              <a:buNone/>
              <a:defRPr b="1" sz="2400">
                <a:latin typeface="Urbanist"/>
                <a:ea typeface="Urbanist"/>
                <a:cs typeface="Urbanist"/>
                <a:sym typeface="Urbanist"/>
              </a:defRPr>
            </a:lvl7pPr>
            <a:lvl8pPr lvl="7" rtl="0" algn="ctr">
              <a:lnSpc>
                <a:spcPct val="100000"/>
              </a:lnSpc>
              <a:spcBef>
                <a:spcPts val="0"/>
              </a:spcBef>
              <a:spcAft>
                <a:spcPts val="0"/>
              </a:spcAft>
              <a:buSzPts val="2400"/>
              <a:buFont typeface="Urbanist"/>
              <a:buNone/>
              <a:defRPr b="1" sz="2400">
                <a:latin typeface="Urbanist"/>
                <a:ea typeface="Urbanist"/>
                <a:cs typeface="Urbanist"/>
                <a:sym typeface="Urbanist"/>
              </a:defRPr>
            </a:lvl8pPr>
            <a:lvl9pPr lvl="8" rtl="0" algn="ctr">
              <a:lnSpc>
                <a:spcPct val="100000"/>
              </a:lnSpc>
              <a:spcBef>
                <a:spcPts val="0"/>
              </a:spcBef>
              <a:spcAft>
                <a:spcPts val="0"/>
              </a:spcAft>
              <a:buSzPts val="2400"/>
              <a:buFont typeface="Urbanist"/>
              <a:buNone/>
              <a:defRPr b="1" sz="2400">
                <a:latin typeface="Urbanist"/>
                <a:ea typeface="Urbanist"/>
                <a:cs typeface="Urbanist"/>
                <a:sym typeface="Urbanist"/>
              </a:defRPr>
            </a:lvl9pPr>
          </a:lstStyle>
          <a:p/>
        </p:txBody>
      </p:sp>
      <p:sp>
        <p:nvSpPr>
          <p:cNvPr id="171" name="Google Shape;171;p16"/>
          <p:cNvSpPr txBox="1"/>
          <p:nvPr>
            <p:ph idx="9" type="subTitle"/>
          </p:nvPr>
        </p:nvSpPr>
        <p:spPr>
          <a:xfrm>
            <a:off x="6008601" y="1277243"/>
            <a:ext cx="2263500" cy="38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Urbanist"/>
              <a:buNone/>
              <a:defRPr sz="1900">
                <a:solidFill>
                  <a:schemeClr val="dk1"/>
                </a:solidFill>
                <a:latin typeface="Urbanist ExtraBold"/>
                <a:ea typeface="Urbanist ExtraBold"/>
                <a:cs typeface="Urbanist ExtraBold"/>
                <a:sym typeface="Urbanist ExtraBold"/>
              </a:defRPr>
            </a:lvl1pPr>
            <a:lvl2pPr lvl="1" rtl="0" algn="ctr">
              <a:lnSpc>
                <a:spcPct val="100000"/>
              </a:lnSpc>
              <a:spcBef>
                <a:spcPts val="0"/>
              </a:spcBef>
              <a:spcAft>
                <a:spcPts val="0"/>
              </a:spcAft>
              <a:buSzPts val="2400"/>
              <a:buFont typeface="Urbanist"/>
              <a:buNone/>
              <a:defRPr b="1" sz="2400">
                <a:latin typeface="Urbanist"/>
                <a:ea typeface="Urbanist"/>
                <a:cs typeface="Urbanist"/>
                <a:sym typeface="Urbanist"/>
              </a:defRPr>
            </a:lvl2pPr>
            <a:lvl3pPr lvl="2" rtl="0" algn="ctr">
              <a:lnSpc>
                <a:spcPct val="100000"/>
              </a:lnSpc>
              <a:spcBef>
                <a:spcPts val="0"/>
              </a:spcBef>
              <a:spcAft>
                <a:spcPts val="0"/>
              </a:spcAft>
              <a:buSzPts val="2400"/>
              <a:buFont typeface="Urbanist"/>
              <a:buNone/>
              <a:defRPr b="1" sz="2400">
                <a:latin typeface="Urbanist"/>
                <a:ea typeface="Urbanist"/>
                <a:cs typeface="Urbanist"/>
                <a:sym typeface="Urbanist"/>
              </a:defRPr>
            </a:lvl3pPr>
            <a:lvl4pPr lvl="3" rtl="0" algn="ctr">
              <a:lnSpc>
                <a:spcPct val="100000"/>
              </a:lnSpc>
              <a:spcBef>
                <a:spcPts val="0"/>
              </a:spcBef>
              <a:spcAft>
                <a:spcPts val="0"/>
              </a:spcAft>
              <a:buSzPts val="2400"/>
              <a:buFont typeface="Urbanist"/>
              <a:buNone/>
              <a:defRPr b="1" sz="2400">
                <a:latin typeface="Urbanist"/>
                <a:ea typeface="Urbanist"/>
                <a:cs typeface="Urbanist"/>
                <a:sym typeface="Urbanist"/>
              </a:defRPr>
            </a:lvl4pPr>
            <a:lvl5pPr lvl="4" rtl="0" algn="ctr">
              <a:lnSpc>
                <a:spcPct val="100000"/>
              </a:lnSpc>
              <a:spcBef>
                <a:spcPts val="0"/>
              </a:spcBef>
              <a:spcAft>
                <a:spcPts val="0"/>
              </a:spcAft>
              <a:buSzPts val="2400"/>
              <a:buFont typeface="Urbanist"/>
              <a:buNone/>
              <a:defRPr b="1" sz="2400">
                <a:latin typeface="Urbanist"/>
                <a:ea typeface="Urbanist"/>
                <a:cs typeface="Urbanist"/>
                <a:sym typeface="Urbanist"/>
              </a:defRPr>
            </a:lvl5pPr>
            <a:lvl6pPr lvl="5" rtl="0" algn="ctr">
              <a:lnSpc>
                <a:spcPct val="100000"/>
              </a:lnSpc>
              <a:spcBef>
                <a:spcPts val="0"/>
              </a:spcBef>
              <a:spcAft>
                <a:spcPts val="0"/>
              </a:spcAft>
              <a:buSzPts val="2400"/>
              <a:buFont typeface="Urbanist"/>
              <a:buNone/>
              <a:defRPr b="1" sz="2400">
                <a:latin typeface="Urbanist"/>
                <a:ea typeface="Urbanist"/>
                <a:cs typeface="Urbanist"/>
                <a:sym typeface="Urbanist"/>
              </a:defRPr>
            </a:lvl6pPr>
            <a:lvl7pPr lvl="6" rtl="0" algn="ctr">
              <a:lnSpc>
                <a:spcPct val="100000"/>
              </a:lnSpc>
              <a:spcBef>
                <a:spcPts val="0"/>
              </a:spcBef>
              <a:spcAft>
                <a:spcPts val="0"/>
              </a:spcAft>
              <a:buSzPts val="2400"/>
              <a:buFont typeface="Urbanist"/>
              <a:buNone/>
              <a:defRPr b="1" sz="2400">
                <a:latin typeface="Urbanist"/>
                <a:ea typeface="Urbanist"/>
                <a:cs typeface="Urbanist"/>
                <a:sym typeface="Urbanist"/>
              </a:defRPr>
            </a:lvl7pPr>
            <a:lvl8pPr lvl="7" rtl="0" algn="ctr">
              <a:lnSpc>
                <a:spcPct val="100000"/>
              </a:lnSpc>
              <a:spcBef>
                <a:spcPts val="0"/>
              </a:spcBef>
              <a:spcAft>
                <a:spcPts val="0"/>
              </a:spcAft>
              <a:buSzPts val="2400"/>
              <a:buFont typeface="Urbanist"/>
              <a:buNone/>
              <a:defRPr b="1" sz="2400">
                <a:latin typeface="Urbanist"/>
                <a:ea typeface="Urbanist"/>
                <a:cs typeface="Urbanist"/>
                <a:sym typeface="Urbanist"/>
              </a:defRPr>
            </a:lvl8pPr>
            <a:lvl9pPr lvl="8" rtl="0" algn="ctr">
              <a:lnSpc>
                <a:spcPct val="100000"/>
              </a:lnSpc>
              <a:spcBef>
                <a:spcPts val="0"/>
              </a:spcBef>
              <a:spcAft>
                <a:spcPts val="0"/>
              </a:spcAft>
              <a:buSzPts val="2400"/>
              <a:buFont typeface="Urbanist"/>
              <a:buNone/>
              <a:defRPr b="1" sz="2400">
                <a:latin typeface="Urbanist"/>
                <a:ea typeface="Urbanist"/>
                <a:cs typeface="Urbanist"/>
                <a:sym typeface="Urbanist"/>
              </a:defRPr>
            </a:lvl9pPr>
          </a:lstStyle>
          <a:p/>
        </p:txBody>
      </p:sp>
      <p:sp>
        <p:nvSpPr>
          <p:cNvPr id="172" name="Google Shape;172;p16"/>
          <p:cNvSpPr txBox="1"/>
          <p:nvPr>
            <p:ph idx="13" type="subTitle"/>
          </p:nvPr>
        </p:nvSpPr>
        <p:spPr>
          <a:xfrm>
            <a:off x="871899" y="3062632"/>
            <a:ext cx="2263500" cy="38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Urbanist"/>
              <a:buNone/>
              <a:defRPr sz="1900">
                <a:solidFill>
                  <a:schemeClr val="dk1"/>
                </a:solidFill>
                <a:latin typeface="Urbanist ExtraBold"/>
                <a:ea typeface="Urbanist ExtraBold"/>
                <a:cs typeface="Urbanist ExtraBold"/>
                <a:sym typeface="Urbanist ExtraBold"/>
              </a:defRPr>
            </a:lvl1pPr>
            <a:lvl2pPr lvl="1" rtl="0" algn="ctr">
              <a:lnSpc>
                <a:spcPct val="100000"/>
              </a:lnSpc>
              <a:spcBef>
                <a:spcPts val="0"/>
              </a:spcBef>
              <a:spcAft>
                <a:spcPts val="0"/>
              </a:spcAft>
              <a:buSzPts val="2400"/>
              <a:buFont typeface="Urbanist"/>
              <a:buNone/>
              <a:defRPr b="1" sz="2400">
                <a:latin typeface="Urbanist"/>
                <a:ea typeface="Urbanist"/>
                <a:cs typeface="Urbanist"/>
                <a:sym typeface="Urbanist"/>
              </a:defRPr>
            </a:lvl2pPr>
            <a:lvl3pPr lvl="2" rtl="0" algn="ctr">
              <a:lnSpc>
                <a:spcPct val="100000"/>
              </a:lnSpc>
              <a:spcBef>
                <a:spcPts val="0"/>
              </a:spcBef>
              <a:spcAft>
                <a:spcPts val="0"/>
              </a:spcAft>
              <a:buSzPts val="2400"/>
              <a:buFont typeface="Urbanist"/>
              <a:buNone/>
              <a:defRPr b="1" sz="2400">
                <a:latin typeface="Urbanist"/>
                <a:ea typeface="Urbanist"/>
                <a:cs typeface="Urbanist"/>
                <a:sym typeface="Urbanist"/>
              </a:defRPr>
            </a:lvl3pPr>
            <a:lvl4pPr lvl="3" rtl="0" algn="ctr">
              <a:lnSpc>
                <a:spcPct val="100000"/>
              </a:lnSpc>
              <a:spcBef>
                <a:spcPts val="0"/>
              </a:spcBef>
              <a:spcAft>
                <a:spcPts val="0"/>
              </a:spcAft>
              <a:buSzPts val="2400"/>
              <a:buFont typeface="Urbanist"/>
              <a:buNone/>
              <a:defRPr b="1" sz="2400">
                <a:latin typeface="Urbanist"/>
                <a:ea typeface="Urbanist"/>
                <a:cs typeface="Urbanist"/>
                <a:sym typeface="Urbanist"/>
              </a:defRPr>
            </a:lvl4pPr>
            <a:lvl5pPr lvl="4" rtl="0" algn="ctr">
              <a:lnSpc>
                <a:spcPct val="100000"/>
              </a:lnSpc>
              <a:spcBef>
                <a:spcPts val="0"/>
              </a:spcBef>
              <a:spcAft>
                <a:spcPts val="0"/>
              </a:spcAft>
              <a:buSzPts val="2400"/>
              <a:buFont typeface="Urbanist"/>
              <a:buNone/>
              <a:defRPr b="1" sz="2400">
                <a:latin typeface="Urbanist"/>
                <a:ea typeface="Urbanist"/>
                <a:cs typeface="Urbanist"/>
                <a:sym typeface="Urbanist"/>
              </a:defRPr>
            </a:lvl5pPr>
            <a:lvl6pPr lvl="5" rtl="0" algn="ctr">
              <a:lnSpc>
                <a:spcPct val="100000"/>
              </a:lnSpc>
              <a:spcBef>
                <a:spcPts val="0"/>
              </a:spcBef>
              <a:spcAft>
                <a:spcPts val="0"/>
              </a:spcAft>
              <a:buSzPts val="2400"/>
              <a:buFont typeface="Urbanist"/>
              <a:buNone/>
              <a:defRPr b="1" sz="2400">
                <a:latin typeface="Urbanist"/>
                <a:ea typeface="Urbanist"/>
                <a:cs typeface="Urbanist"/>
                <a:sym typeface="Urbanist"/>
              </a:defRPr>
            </a:lvl6pPr>
            <a:lvl7pPr lvl="6" rtl="0" algn="ctr">
              <a:lnSpc>
                <a:spcPct val="100000"/>
              </a:lnSpc>
              <a:spcBef>
                <a:spcPts val="0"/>
              </a:spcBef>
              <a:spcAft>
                <a:spcPts val="0"/>
              </a:spcAft>
              <a:buSzPts val="2400"/>
              <a:buFont typeface="Urbanist"/>
              <a:buNone/>
              <a:defRPr b="1" sz="2400">
                <a:latin typeface="Urbanist"/>
                <a:ea typeface="Urbanist"/>
                <a:cs typeface="Urbanist"/>
                <a:sym typeface="Urbanist"/>
              </a:defRPr>
            </a:lvl7pPr>
            <a:lvl8pPr lvl="7" rtl="0" algn="ctr">
              <a:lnSpc>
                <a:spcPct val="100000"/>
              </a:lnSpc>
              <a:spcBef>
                <a:spcPts val="0"/>
              </a:spcBef>
              <a:spcAft>
                <a:spcPts val="0"/>
              </a:spcAft>
              <a:buSzPts val="2400"/>
              <a:buFont typeface="Urbanist"/>
              <a:buNone/>
              <a:defRPr b="1" sz="2400">
                <a:latin typeface="Urbanist"/>
                <a:ea typeface="Urbanist"/>
                <a:cs typeface="Urbanist"/>
                <a:sym typeface="Urbanist"/>
              </a:defRPr>
            </a:lvl8pPr>
            <a:lvl9pPr lvl="8" rtl="0" algn="ctr">
              <a:lnSpc>
                <a:spcPct val="100000"/>
              </a:lnSpc>
              <a:spcBef>
                <a:spcPts val="0"/>
              </a:spcBef>
              <a:spcAft>
                <a:spcPts val="0"/>
              </a:spcAft>
              <a:buSzPts val="2400"/>
              <a:buFont typeface="Urbanist"/>
              <a:buNone/>
              <a:defRPr b="1" sz="2400">
                <a:latin typeface="Urbanist"/>
                <a:ea typeface="Urbanist"/>
                <a:cs typeface="Urbanist"/>
                <a:sym typeface="Urbanist"/>
              </a:defRPr>
            </a:lvl9pPr>
          </a:lstStyle>
          <a:p/>
        </p:txBody>
      </p:sp>
      <p:sp>
        <p:nvSpPr>
          <p:cNvPr id="173" name="Google Shape;173;p16"/>
          <p:cNvSpPr txBox="1"/>
          <p:nvPr>
            <p:ph idx="14" type="subTitle"/>
          </p:nvPr>
        </p:nvSpPr>
        <p:spPr>
          <a:xfrm>
            <a:off x="3440273" y="3062632"/>
            <a:ext cx="2263500" cy="38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Urbanist"/>
              <a:buNone/>
              <a:defRPr sz="1900">
                <a:solidFill>
                  <a:schemeClr val="dk1"/>
                </a:solidFill>
                <a:latin typeface="Urbanist ExtraBold"/>
                <a:ea typeface="Urbanist ExtraBold"/>
                <a:cs typeface="Urbanist ExtraBold"/>
                <a:sym typeface="Urbanist ExtraBold"/>
              </a:defRPr>
            </a:lvl1pPr>
            <a:lvl2pPr lvl="1" rtl="0" algn="ctr">
              <a:lnSpc>
                <a:spcPct val="100000"/>
              </a:lnSpc>
              <a:spcBef>
                <a:spcPts val="0"/>
              </a:spcBef>
              <a:spcAft>
                <a:spcPts val="0"/>
              </a:spcAft>
              <a:buSzPts val="2400"/>
              <a:buFont typeface="Urbanist"/>
              <a:buNone/>
              <a:defRPr b="1" sz="2400">
                <a:latin typeface="Urbanist"/>
                <a:ea typeface="Urbanist"/>
                <a:cs typeface="Urbanist"/>
                <a:sym typeface="Urbanist"/>
              </a:defRPr>
            </a:lvl2pPr>
            <a:lvl3pPr lvl="2" rtl="0" algn="ctr">
              <a:lnSpc>
                <a:spcPct val="100000"/>
              </a:lnSpc>
              <a:spcBef>
                <a:spcPts val="0"/>
              </a:spcBef>
              <a:spcAft>
                <a:spcPts val="0"/>
              </a:spcAft>
              <a:buSzPts val="2400"/>
              <a:buFont typeface="Urbanist"/>
              <a:buNone/>
              <a:defRPr b="1" sz="2400">
                <a:latin typeface="Urbanist"/>
                <a:ea typeface="Urbanist"/>
                <a:cs typeface="Urbanist"/>
                <a:sym typeface="Urbanist"/>
              </a:defRPr>
            </a:lvl3pPr>
            <a:lvl4pPr lvl="3" rtl="0" algn="ctr">
              <a:lnSpc>
                <a:spcPct val="100000"/>
              </a:lnSpc>
              <a:spcBef>
                <a:spcPts val="0"/>
              </a:spcBef>
              <a:spcAft>
                <a:spcPts val="0"/>
              </a:spcAft>
              <a:buSzPts val="2400"/>
              <a:buFont typeface="Urbanist"/>
              <a:buNone/>
              <a:defRPr b="1" sz="2400">
                <a:latin typeface="Urbanist"/>
                <a:ea typeface="Urbanist"/>
                <a:cs typeface="Urbanist"/>
                <a:sym typeface="Urbanist"/>
              </a:defRPr>
            </a:lvl4pPr>
            <a:lvl5pPr lvl="4" rtl="0" algn="ctr">
              <a:lnSpc>
                <a:spcPct val="100000"/>
              </a:lnSpc>
              <a:spcBef>
                <a:spcPts val="0"/>
              </a:spcBef>
              <a:spcAft>
                <a:spcPts val="0"/>
              </a:spcAft>
              <a:buSzPts val="2400"/>
              <a:buFont typeface="Urbanist"/>
              <a:buNone/>
              <a:defRPr b="1" sz="2400">
                <a:latin typeface="Urbanist"/>
                <a:ea typeface="Urbanist"/>
                <a:cs typeface="Urbanist"/>
                <a:sym typeface="Urbanist"/>
              </a:defRPr>
            </a:lvl5pPr>
            <a:lvl6pPr lvl="5" rtl="0" algn="ctr">
              <a:lnSpc>
                <a:spcPct val="100000"/>
              </a:lnSpc>
              <a:spcBef>
                <a:spcPts val="0"/>
              </a:spcBef>
              <a:spcAft>
                <a:spcPts val="0"/>
              </a:spcAft>
              <a:buSzPts val="2400"/>
              <a:buFont typeface="Urbanist"/>
              <a:buNone/>
              <a:defRPr b="1" sz="2400">
                <a:latin typeface="Urbanist"/>
                <a:ea typeface="Urbanist"/>
                <a:cs typeface="Urbanist"/>
                <a:sym typeface="Urbanist"/>
              </a:defRPr>
            </a:lvl6pPr>
            <a:lvl7pPr lvl="6" rtl="0" algn="ctr">
              <a:lnSpc>
                <a:spcPct val="100000"/>
              </a:lnSpc>
              <a:spcBef>
                <a:spcPts val="0"/>
              </a:spcBef>
              <a:spcAft>
                <a:spcPts val="0"/>
              </a:spcAft>
              <a:buSzPts val="2400"/>
              <a:buFont typeface="Urbanist"/>
              <a:buNone/>
              <a:defRPr b="1" sz="2400">
                <a:latin typeface="Urbanist"/>
                <a:ea typeface="Urbanist"/>
                <a:cs typeface="Urbanist"/>
                <a:sym typeface="Urbanist"/>
              </a:defRPr>
            </a:lvl7pPr>
            <a:lvl8pPr lvl="7" rtl="0" algn="ctr">
              <a:lnSpc>
                <a:spcPct val="100000"/>
              </a:lnSpc>
              <a:spcBef>
                <a:spcPts val="0"/>
              </a:spcBef>
              <a:spcAft>
                <a:spcPts val="0"/>
              </a:spcAft>
              <a:buSzPts val="2400"/>
              <a:buFont typeface="Urbanist"/>
              <a:buNone/>
              <a:defRPr b="1" sz="2400">
                <a:latin typeface="Urbanist"/>
                <a:ea typeface="Urbanist"/>
                <a:cs typeface="Urbanist"/>
                <a:sym typeface="Urbanist"/>
              </a:defRPr>
            </a:lvl8pPr>
            <a:lvl9pPr lvl="8" rtl="0" algn="ctr">
              <a:lnSpc>
                <a:spcPct val="100000"/>
              </a:lnSpc>
              <a:spcBef>
                <a:spcPts val="0"/>
              </a:spcBef>
              <a:spcAft>
                <a:spcPts val="0"/>
              </a:spcAft>
              <a:buSzPts val="2400"/>
              <a:buFont typeface="Urbanist"/>
              <a:buNone/>
              <a:defRPr b="1" sz="2400">
                <a:latin typeface="Urbanist"/>
                <a:ea typeface="Urbanist"/>
                <a:cs typeface="Urbanist"/>
                <a:sym typeface="Urbanist"/>
              </a:defRPr>
            </a:lvl9pPr>
          </a:lstStyle>
          <a:p/>
        </p:txBody>
      </p:sp>
      <p:sp>
        <p:nvSpPr>
          <p:cNvPr id="174" name="Google Shape;174;p16"/>
          <p:cNvSpPr txBox="1"/>
          <p:nvPr>
            <p:ph idx="15" type="subTitle"/>
          </p:nvPr>
        </p:nvSpPr>
        <p:spPr>
          <a:xfrm>
            <a:off x="6008601" y="3062632"/>
            <a:ext cx="2263500" cy="384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Urbanist"/>
              <a:buNone/>
              <a:defRPr sz="1900">
                <a:solidFill>
                  <a:schemeClr val="dk1"/>
                </a:solidFill>
                <a:latin typeface="Urbanist ExtraBold"/>
                <a:ea typeface="Urbanist ExtraBold"/>
                <a:cs typeface="Urbanist ExtraBold"/>
                <a:sym typeface="Urbanist ExtraBold"/>
              </a:defRPr>
            </a:lvl1pPr>
            <a:lvl2pPr lvl="1" rtl="0" algn="ctr">
              <a:lnSpc>
                <a:spcPct val="100000"/>
              </a:lnSpc>
              <a:spcBef>
                <a:spcPts val="0"/>
              </a:spcBef>
              <a:spcAft>
                <a:spcPts val="0"/>
              </a:spcAft>
              <a:buSzPts val="2400"/>
              <a:buFont typeface="Urbanist"/>
              <a:buNone/>
              <a:defRPr b="1" sz="2400">
                <a:latin typeface="Urbanist"/>
                <a:ea typeface="Urbanist"/>
                <a:cs typeface="Urbanist"/>
                <a:sym typeface="Urbanist"/>
              </a:defRPr>
            </a:lvl2pPr>
            <a:lvl3pPr lvl="2" rtl="0" algn="ctr">
              <a:lnSpc>
                <a:spcPct val="100000"/>
              </a:lnSpc>
              <a:spcBef>
                <a:spcPts val="0"/>
              </a:spcBef>
              <a:spcAft>
                <a:spcPts val="0"/>
              </a:spcAft>
              <a:buSzPts val="2400"/>
              <a:buFont typeface="Urbanist"/>
              <a:buNone/>
              <a:defRPr b="1" sz="2400">
                <a:latin typeface="Urbanist"/>
                <a:ea typeface="Urbanist"/>
                <a:cs typeface="Urbanist"/>
                <a:sym typeface="Urbanist"/>
              </a:defRPr>
            </a:lvl3pPr>
            <a:lvl4pPr lvl="3" rtl="0" algn="ctr">
              <a:lnSpc>
                <a:spcPct val="100000"/>
              </a:lnSpc>
              <a:spcBef>
                <a:spcPts val="0"/>
              </a:spcBef>
              <a:spcAft>
                <a:spcPts val="0"/>
              </a:spcAft>
              <a:buSzPts val="2400"/>
              <a:buFont typeface="Urbanist"/>
              <a:buNone/>
              <a:defRPr b="1" sz="2400">
                <a:latin typeface="Urbanist"/>
                <a:ea typeface="Urbanist"/>
                <a:cs typeface="Urbanist"/>
                <a:sym typeface="Urbanist"/>
              </a:defRPr>
            </a:lvl4pPr>
            <a:lvl5pPr lvl="4" rtl="0" algn="ctr">
              <a:lnSpc>
                <a:spcPct val="100000"/>
              </a:lnSpc>
              <a:spcBef>
                <a:spcPts val="0"/>
              </a:spcBef>
              <a:spcAft>
                <a:spcPts val="0"/>
              </a:spcAft>
              <a:buSzPts val="2400"/>
              <a:buFont typeface="Urbanist"/>
              <a:buNone/>
              <a:defRPr b="1" sz="2400">
                <a:latin typeface="Urbanist"/>
                <a:ea typeface="Urbanist"/>
                <a:cs typeface="Urbanist"/>
                <a:sym typeface="Urbanist"/>
              </a:defRPr>
            </a:lvl5pPr>
            <a:lvl6pPr lvl="5" rtl="0" algn="ctr">
              <a:lnSpc>
                <a:spcPct val="100000"/>
              </a:lnSpc>
              <a:spcBef>
                <a:spcPts val="0"/>
              </a:spcBef>
              <a:spcAft>
                <a:spcPts val="0"/>
              </a:spcAft>
              <a:buSzPts val="2400"/>
              <a:buFont typeface="Urbanist"/>
              <a:buNone/>
              <a:defRPr b="1" sz="2400">
                <a:latin typeface="Urbanist"/>
                <a:ea typeface="Urbanist"/>
                <a:cs typeface="Urbanist"/>
                <a:sym typeface="Urbanist"/>
              </a:defRPr>
            </a:lvl6pPr>
            <a:lvl7pPr lvl="6" rtl="0" algn="ctr">
              <a:lnSpc>
                <a:spcPct val="100000"/>
              </a:lnSpc>
              <a:spcBef>
                <a:spcPts val="0"/>
              </a:spcBef>
              <a:spcAft>
                <a:spcPts val="0"/>
              </a:spcAft>
              <a:buSzPts val="2400"/>
              <a:buFont typeface="Urbanist"/>
              <a:buNone/>
              <a:defRPr b="1" sz="2400">
                <a:latin typeface="Urbanist"/>
                <a:ea typeface="Urbanist"/>
                <a:cs typeface="Urbanist"/>
                <a:sym typeface="Urbanist"/>
              </a:defRPr>
            </a:lvl7pPr>
            <a:lvl8pPr lvl="7" rtl="0" algn="ctr">
              <a:lnSpc>
                <a:spcPct val="100000"/>
              </a:lnSpc>
              <a:spcBef>
                <a:spcPts val="0"/>
              </a:spcBef>
              <a:spcAft>
                <a:spcPts val="0"/>
              </a:spcAft>
              <a:buSzPts val="2400"/>
              <a:buFont typeface="Urbanist"/>
              <a:buNone/>
              <a:defRPr b="1" sz="2400">
                <a:latin typeface="Urbanist"/>
                <a:ea typeface="Urbanist"/>
                <a:cs typeface="Urbanist"/>
                <a:sym typeface="Urbanist"/>
              </a:defRPr>
            </a:lvl8pPr>
            <a:lvl9pPr lvl="8" rtl="0" algn="ctr">
              <a:lnSpc>
                <a:spcPct val="100000"/>
              </a:lnSpc>
              <a:spcBef>
                <a:spcPts val="0"/>
              </a:spcBef>
              <a:spcAft>
                <a:spcPts val="0"/>
              </a:spcAft>
              <a:buSzPts val="2400"/>
              <a:buFont typeface="Urbanist"/>
              <a:buNone/>
              <a:defRPr b="1" sz="2400">
                <a:latin typeface="Urbanist"/>
                <a:ea typeface="Urbanist"/>
                <a:cs typeface="Urbanist"/>
                <a:sym typeface="Urbanist"/>
              </a:defRPr>
            </a:lvl9pPr>
          </a:lstStyle>
          <a:p/>
        </p:txBody>
      </p:sp>
      <p:grpSp>
        <p:nvGrpSpPr>
          <p:cNvPr id="175" name="Google Shape;175;p16"/>
          <p:cNvGrpSpPr/>
          <p:nvPr/>
        </p:nvGrpSpPr>
        <p:grpSpPr>
          <a:xfrm>
            <a:off x="-2507550" y="-923925"/>
            <a:ext cx="14665500" cy="7134150"/>
            <a:chOff x="-2507550" y="-923925"/>
            <a:chExt cx="14665500" cy="7134150"/>
          </a:xfrm>
        </p:grpSpPr>
        <p:grpSp>
          <p:nvGrpSpPr>
            <p:cNvPr id="176" name="Google Shape;176;p16"/>
            <p:cNvGrpSpPr/>
            <p:nvPr/>
          </p:nvGrpSpPr>
          <p:grpSpPr>
            <a:xfrm>
              <a:off x="713225" y="4700297"/>
              <a:ext cx="1343027" cy="202952"/>
              <a:chOff x="342900" y="4772176"/>
              <a:chExt cx="1729145" cy="261300"/>
            </a:xfrm>
          </p:grpSpPr>
          <p:sp>
            <p:nvSpPr>
              <p:cNvPr id="177" name="Google Shape;177;p16"/>
              <p:cNvSpPr/>
              <p:nvPr/>
            </p:nvSpPr>
            <p:spPr>
              <a:xfrm>
                <a:off x="342900" y="4772176"/>
                <a:ext cx="261300" cy="26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p:nvPr/>
            </p:nvSpPr>
            <p:spPr>
              <a:xfrm>
                <a:off x="832182" y="4772176"/>
                <a:ext cx="261300" cy="26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6"/>
              <p:cNvSpPr/>
              <p:nvPr/>
            </p:nvSpPr>
            <p:spPr>
              <a:xfrm>
                <a:off x="1321463" y="4772176"/>
                <a:ext cx="261300" cy="2613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a:off x="1810745" y="4772176"/>
                <a:ext cx="261300" cy="26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 name="Google Shape;181;p16"/>
            <p:cNvSpPr/>
            <p:nvPr/>
          </p:nvSpPr>
          <p:spPr>
            <a:xfrm>
              <a:off x="-2507550" y="-923925"/>
              <a:ext cx="3124200" cy="312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p:nvPr/>
          </p:nvSpPr>
          <p:spPr>
            <a:xfrm>
              <a:off x="8510250" y="2562525"/>
              <a:ext cx="3647700" cy="3647700"/>
            </a:xfrm>
            <a:prstGeom prst="donut">
              <a:avLst>
                <a:gd fmla="val 1103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83" name="Shape 183"/>
        <p:cNvGrpSpPr/>
        <p:nvPr/>
      </p:nvGrpSpPr>
      <p:grpSpPr>
        <a:xfrm>
          <a:off x="0" y="0"/>
          <a:ext cx="0" cy="0"/>
          <a:chOff x="0" y="0"/>
          <a:chExt cx="0" cy="0"/>
        </a:xfrm>
      </p:grpSpPr>
      <p:sp>
        <p:nvSpPr>
          <p:cNvPr id="184" name="Google Shape;184;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85" name="Google Shape;185;p17"/>
          <p:cNvGrpSpPr/>
          <p:nvPr/>
        </p:nvGrpSpPr>
        <p:grpSpPr>
          <a:xfrm>
            <a:off x="708900" y="240264"/>
            <a:ext cx="1343027" cy="202952"/>
            <a:chOff x="342900" y="4648200"/>
            <a:chExt cx="1729145" cy="261300"/>
          </a:xfrm>
        </p:grpSpPr>
        <p:sp>
          <p:nvSpPr>
            <p:cNvPr id="186" name="Google Shape;186;p17"/>
            <p:cNvSpPr/>
            <p:nvPr/>
          </p:nvSpPr>
          <p:spPr>
            <a:xfrm>
              <a:off x="342900" y="4648200"/>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7"/>
            <p:cNvSpPr/>
            <p:nvPr/>
          </p:nvSpPr>
          <p:spPr>
            <a:xfrm>
              <a:off x="832182" y="4648200"/>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a:off x="1321463" y="4648200"/>
              <a:ext cx="261300" cy="261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1810745" y="4648200"/>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17"/>
          <p:cNvSpPr/>
          <p:nvPr/>
        </p:nvSpPr>
        <p:spPr>
          <a:xfrm>
            <a:off x="-2404200" y="3599575"/>
            <a:ext cx="3124200" cy="3124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a:off x="8541575" y="-1749550"/>
            <a:ext cx="3647700" cy="3647700"/>
          </a:xfrm>
          <a:prstGeom prst="donut">
            <a:avLst>
              <a:gd fmla="val 1103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192" name="Shape 192"/>
        <p:cNvGrpSpPr/>
        <p:nvPr/>
      </p:nvGrpSpPr>
      <p:grpSpPr>
        <a:xfrm>
          <a:off x="0" y="0"/>
          <a:ext cx="0" cy="0"/>
          <a:chOff x="0" y="0"/>
          <a:chExt cx="0" cy="0"/>
        </a:xfrm>
      </p:grpSpPr>
      <p:sp>
        <p:nvSpPr>
          <p:cNvPr id="193" name="Google Shape;193;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94" name="Google Shape;194;p18"/>
          <p:cNvGrpSpPr/>
          <p:nvPr/>
        </p:nvGrpSpPr>
        <p:grpSpPr>
          <a:xfrm>
            <a:off x="-2227525" y="-1876425"/>
            <a:ext cx="14245350" cy="9095300"/>
            <a:chOff x="-2227525" y="-1876425"/>
            <a:chExt cx="14245350" cy="9095300"/>
          </a:xfrm>
        </p:grpSpPr>
        <p:grpSp>
          <p:nvGrpSpPr>
            <p:cNvPr id="195" name="Google Shape;195;p18"/>
            <p:cNvGrpSpPr/>
            <p:nvPr/>
          </p:nvGrpSpPr>
          <p:grpSpPr>
            <a:xfrm>
              <a:off x="713225" y="4700297"/>
              <a:ext cx="1343027" cy="202952"/>
              <a:chOff x="342900" y="4772176"/>
              <a:chExt cx="1729145" cy="261300"/>
            </a:xfrm>
          </p:grpSpPr>
          <p:sp>
            <p:nvSpPr>
              <p:cNvPr id="196" name="Google Shape;196;p18"/>
              <p:cNvSpPr/>
              <p:nvPr/>
            </p:nvSpPr>
            <p:spPr>
              <a:xfrm>
                <a:off x="342900" y="4772176"/>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a:off x="832182" y="4772176"/>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1321463" y="4772176"/>
                <a:ext cx="261300" cy="261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a:off x="1810745" y="4772176"/>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8"/>
            <p:cNvSpPr/>
            <p:nvPr/>
          </p:nvSpPr>
          <p:spPr>
            <a:xfrm>
              <a:off x="-2227525" y="-1876425"/>
              <a:ext cx="3124200" cy="312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a:off x="8370125" y="3571175"/>
              <a:ext cx="3647700" cy="3647700"/>
            </a:xfrm>
            <a:prstGeom prst="donut">
              <a:avLst>
                <a:gd fmla="val 1103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
    <p:spTree>
      <p:nvGrpSpPr>
        <p:cNvPr id="202" name="Shape 202"/>
        <p:cNvGrpSpPr/>
        <p:nvPr/>
      </p:nvGrpSpPr>
      <p:grpSpPr>
        <a:xfrm>
          <a:off x="0" y="0"/>
          <a:ext cx="0" cy="0"/>
          <a:chOff x="0" y="0"/>
          <a:chExt cx="0" cy="0"/>
        </a:xfrm>
      </p:grpSpPr>
      <p:sp>
        <p:nvSpPr>
          <p:cNvPr id="203" name="Google Shape;203;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4" name="Google Shape;204;p19"/>
          <p:cNvSpPr txBox="1"/>
          <p:nvPr>
            <p:ph idx="1" type="body"/>
          </p:nvPr>
        </p:nvSpPr>
        <p:spPr>
          <a:xfrm>
            <a:off x="1421325" y="1607200"/>
            <a:ext cx="6301500" cy="2247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1"/>
              </a:buClr>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205" name="Google Shape;205;p19"/>
          <p:cNvGrpSpPr/>
          <p:nvPr/>
        </p:nvGrpSpPr>
        <p:grpSpPr>
          <a:xfrm>
            <a:off x="-2459925" y="142875"/>
            <a:ext cx="14620625" cy="5495850"/>
            <a:chOff x="-2459925" y="142875"/>
            <a:chExt cx="14620625" cy="5495850"/>
          </a:xfrm>
        </p:grpSpPr>
        <p:grpSp>
          <p:nvGrpSpPr>
            <p:cNvPr id="206" name="Google Shape;206;p19"/>
            <p:cNvGrpSpPr/>
            <p:nvPr/>
          </p:nvGrpSpPr>
          <p:grpSpPr>
            <a:xfrm>
              <a:off x="7087750" y="240264"/>
              <a:ext cx="1343027" cy="202952"/>
              <a:chOff x="342900" y="4524224"/>
              <a:chExt cx="1729145" cy="261300"/>
            </a:xfrm>
          </p:grpSpPr>
          <p:sp>
            <p:nvSpPr>
              <p:cNvPr id="207" name="Google Shape;207;p19"/>
              <p:cNvSpPr/>
              <p:nvPr/>
            </p:nvSpPr>
            <p:spPr>
              <a:xfrm>
                <a:off x="342900" y="4524224"/>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9"/>
              <p:cNvSpPr/>
              <p:nvPr/>
            </p:nvSpPr>
            <p:spPr>
              <a:xfrm>
                <a:off x="832182" y="4524224"/>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9"/>
              <p:cNvSpPr/>
              <p:nvPr/>
            </p:nvSpPr>
            <p:spPr>
              <a:xfrm>
                <a:off x="1321463" y="4524224"/>
                <a:ext cx="261300" cy="261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9"/>
              <p:cNvSpPr/>
              <p:nvPr/>
            </p:nvSpPr>
            <p:spPr>
              <a:xfrm>
                <a:off x="1810745" y="4524224"/>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19"/>
            <p:cNvSpPr/>
            <p:nvPr/>
          </p:nvSpPr>
          <p:spPr>
            <a:xfrm>
              <a:off x="8513000" y="1991025"/>
              <a:ext cx="3647700" cy="3647700"/>
            </a:xfrm>
            <a:prstGeom prst="donut">
              <a:avLst>
                <a:gd fmla="val 1103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a:off x="-2459925" y="142875"/>
              <a:ext cx="3124200" cy="312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13" name="Shape 213"/>
        <p:cNvGrpSpPr/>
        <p:nvPr/>
      </p:nvGrpSpPr>
      <p:grpSpPr>
        <a:xfrm>
          <a:off x="0" y="0"/>
          <a:ext cx="0" cy="0"/>
          <a:chOff x="0" y="0"/>
          <a:chExt cx="0" cy="0"/>
        </a:xfrm>
      </p:grpSpPr>
      <p:sp>
        <p:nvSpPr>
          <p:cNvPr id="214" name="Google Shape;214;p20"/>
          <p:cNvSpPr txBox="1"/>
          <p:nvPr>
            <p:ph hasCustomPrompt="1" type="title"/>
          </p:nvPr>
        </p:nvSpPr>
        <p:spPr>
          <a:xfrm>
            <a:off x="912688" y="1310188"/>
            <a:ext cx="3492600" cy="673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5" name="Google Shape;215;p20"/>
          <p:cNvSpPr txBox="1"/>
          <p:nvPr>
            <p:ph idx="1" type="subTitle"/>
          </p:nvPr>
        </p:nvSpPr>
        <p:spPr>
          <a:xfrm>
            <a:off x="912688" y="1983408"/>
            <a:ext cx="3492600" cy="3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216" name="Google Shape;216;p20"/>
          <p:cNvSpPr txBox="1"/>
          <p:nvPr>
            <p:ph hasCustomPrompt="1" idx="2" type="title"/>
          </p:nvPr>
        </p:nvSpPr>
        <p:spPr>
          <a:xfrm>
            <a:off x="2825700" y="2847515"/>
            <a:ext cx="3492600" cy="673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7" name="Google Shape;217;p20"/>
          <p:cNvSpPr txBox="1"/>
          <p:nvPr>
            <p:ph idx="3" type="subTitle"/>
          </p:nvPr>
        </p:nvSpPr>
        <p:spPr>
          <a:xfrm>
            <a:off x="2825700" y="3520712"/>
            <a:ext cx="3492600" cy="3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218" name="Google Shape;218;p20"/>
          <p:cNvSpPr txBox="1"/>
          <p:nvPr>
            <p:ph hasCustomPrompt="1" idx="4" type="title"/>
          </p:nvPr>
        </p:nvSpPr>
        <p:spPr>
          <a:xfrm>
            <a:off x="4738713" y="1310188"/>
            <a:ext cx="3492600" cy="6732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2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19" name="Google Shape;219;p20"/>
          <p:cNvSpPr txBox="1"/>
          <p:nvPr>
            <p:ph idx="5" type="subTitle"/>
          </p:nvPr>
        </p:nvSpPr>
        <p:spPr>
          <a:xfrm>
            <a:off x="4738713" y="1983408"/>
            <a:ext cx="3492600" cy="31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grpSp>
        <p:nvGrpSpPr>
          <p:cNvPr id="220" name="Google Shape;220;p20"/>
          <p:cNvGrpSpPr/>
          <p:nvPr/>
        </p:nvGrpSpPr>
        <p:grpSpPr>
          <a:xfrm>
            <a:off x="7087750" y="240264"/>
            <a:ext cx="1343027" cy="202952"/>
            <a:chOff x="342900" y="4648200"/>
            <a:chExt cx="1729145" cy="261300"/>
          </a:xfrm>
        </p:grpSpPr>
        <p:sp>
          <p:nvSpPr>
            <p:cNvPr id="221" name="Google Shape;221;p20"/>
            <p:cNvSpPr/>
            <p:nvPr/>
          </p:nvSpPr>
          <p:spPr>
            <a:xfrm>
              <a:off x="342900" y="4648200"/>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
            <p:cNvSpPr/>
            <p:nvPr/>
          </p:nvSpPr>
          <p:spPr>
            <a:xfrm>
              <a:off x="832182" y="4648200"/>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0"/>
            <p:cNvSpPr/>
            <p:nvPr/>
          </p:nvSpPr>
          <p:spPr>
            <a:xfrm>
              <a:off x="1321463" y="4648200"/>
              <a:ext cx="261300" cy="261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0"/>
            <p:cNvSpPr/>
            <p:nvPr/>
          </p:nvSpPr>
          <p:spPr>
            <a:xfrm>
              <a:off x="1810745" y="4648200"/>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4047175" y="3044084"/>
            <a:ext cx="4383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1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hasCustomPrompt="1" idx="2" type="title"/>
          </p:nvPr>
        </p:nvSpPr>
        <p:spPr>
          <a:xfrm>
            <a:off x="5621125" y="1794084"/>
            <a:ext cx="12357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p:nvPr>
            <p:ph idx="3" type="pic"/>
          </p:nvPr>
        </p:nvSpPr>
        <p:spPr>
          <a:xfrm>
            <a:off x="-867175" y="210300"/>
            <a:ext cx="4722900" cy="4722900"/>
          </a:xfrm>
          <a:prstGeom prst="ellipse">
            <a:avLst/>
          </a:prstGeom>
          <a:noFill/>
          <a:ln>
            <a:noFill/>
          </a:ln>
        </p:spPr>
      </p:sp>
      <p:grpSp>
        <p:nvGrpSpPr>
          <p:cNvPr id="20" name="Google Shape;20;p3"/>
          <p:cNvGrpSpPr/>
          <p:nvPr/>
        </p:nvGrpSpPr>
        <p:grpSpPr>
          <a:xfrm>
            <a:off x="7087750" y="240264"/>
            <a:ext cx="3377750" cy="7055886"/>
            <a:chOff x="7087750" y="240264"/>
            <a:chExt cx="3377750" cy="7055886"/>
          </a:xfrm>
        </p:grpSpPr>
        <p:sp>
          <p:nvSpPr>
            <p:cNvPr id="21" name="Google Shape;21;p3"/>
            <p:cNvSpPr/>
            <p:nvPr/>
          </p:nvSpPr>
          <p:spPr>
            <a:xfrm>
              <a:off x="7341300" y="4171950"/>
              <a:ext cx="3124200" cy="312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3"/>
            <p:cNvGrpSpPr/>
            <p:nvPr/>
          </p:nvGrpSpPr>
          <p:grpSpPr>
            <a:xfrm>
              <a:off x="7087750" y="240264"/>
              <a:ext cx="1343027" cy="202952"/>
              <a:chOff x="342900" y="4524224"/>
              <a:chExt cx="1729145" cy="261300"/>
            </a:xfrm>
          </p:grpSpPr>
          <p:sp>
            <p:nvSpPr>
              <p:cNvPr id="23" name="Google Shape;23;p3"/>
              <p:cNvSpPr/>
              <p:nvPr/>
            </p:nvSpPr>
            <p:spPr>
              <a:xfrm>
                <a:off x="342900" y="4524224"/>
                <a:ext cx="261300" cy="26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832182" y="4524224"/>
                <a:ext cx="261300" cy="26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1321463" y="4524224"/>
                <a:ext cx="261300" cy="2613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1810745" y="4524224"/>
                <a:ext cx="261300" cy="261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25" name="Shape 225"/>
        <p:cNvGrpSpPr/>
        <p:nvPr/>
      </p:nvGrpSpPr>
      <p:grpSpPr>
        <a:xfrm>
          <a:off x="0" y="0"/>
          <a:ext cx="0" cy="0"/>
          <a:chOff x="0" y="0"/>
          <a:chExt cx="0" cy="0"/>
        </a:xfrm>
      </p:grpSpPr>
      <p:sp>
        <p:nvSpPr>
          <p:cNvPr id="226" name="Google Shape;226;p21"/>
          <p:cNvSpPr txBox="1"/>
          <p:nvPr>
            <p:ph type="title"/>
          </p:nvPr>
        </p:nvSpPr>
        <p:spPr>
          <a:xfrm>
            <a:off x="2088175" y="721523"/>
            <a:ext cx="4967700" cy="1228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71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7" name="Google Shape;227;p21"/>
          <p:cNvSpPr txBox="1"/>
          <p:nvPr>
            <p:ph idx="1" type="subTitle"/>
          </p:nvPr>
        </p:nvSpPr>
        <p:spPr>
          <a:xfrm>
            <a:off x="2088175" y="1729077"/>
            <a:ext cx="49677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228" name="Google Shape;228;p21"/>
          <p:cNvGrpSpPr/>
          <p:nvPr/>
        </p:nvGrpSpPr>
        <p:grpSpPr>
          <a:xfrm>
            <a:off x="713225" y="4700297"/>
            <a:ext cx="1343027" cy="202952"/>
            <a:chOff x="342900" y="4648200"/>
            <a:chExt cx="1729145" cy="261300"/>
          </a:xfrm>
        </p:grpSpPr>
        <p:sp>
          <p:nvSpPr>
            <p:cNvPr id="229" name="Google Shape;229;p21"/>
            <p:cNvSpPr/>
            <p:nvPr/>
          </p:nvSpPr>
          <p:spPr>
            <a:xfrm>
              <a:off x="342900" y="4648200"/>
              <a:ext cx="261300" cy="26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p:nvPr/>
          </p:nvSpPr>
          <p:spPr>
            <a:xfrm>
              <a:off x="832182" y="4648200"/>
              <a:ext cx="261300" cy="26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
            <p:cNvSpPr/>
            <p:nvPr/>
          </p:nvSpPr>
          <p:spPr>
            <a:xfrm>
              <a:off x="1321463" y="4648200"/>
              <a:ext cx="261300" cy="261300"/>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a:off x="1810745" y="4648200"/>
              <a:ext cx="261300" cy="261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21"/>
          <p:cNvSpPr txBox="1"/>
          <p:nvPr/>
        </p:nvSpPr>
        <p:spPr>
          <a:xfrm>
            <a:off x="2088175" y="3806702"/>
            <a:ext cx="4967700" cy="3072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900">
                <a:solidFill>
                  <a:schemeClr val="dk1"/>
                </a:solidFill>
                <a:latin typeface="Open Sans"/>
                <a:ea typeface="Open Sans"/>
                <a:cs typeface="Open Sans"/>
                <a:sym typeface="Open Sans"/>
              </a:rPr>
              <a:t>CREDITS: This presentation template was created by </a:t>
            </a:r>
            <a:r>
              <a:rPr b="1" lang="en" sz="900" u="sng">
                <a:solidFill>
                  <a:schemeClr val="dk1"/>
                </a:solidFill>
                <a:latin typeface="Open Sans"/>
                <a:ea typeface="Open Sans"/>
                <a:cs typeface="Open Sans"/>
                <a:sym typeface="Open Sans"/>
                <a:hlinkClick r:id="rId2">
                  <a:extLst>
                    <a:ext uri="{A12FA001-AC4F-418D-AE19-62706E023703}">
                      <ahyp:hlinkClr val="tx"/>
                    </a:ext>
                  </a:extLst>
                </a:hlinkClick>
              </a:rPr>
              <a:t>Slidesgo</a:t>
            </a:r>
            <a:r>
              <a:rPr lang="en" sz="900">
                <a:solidFill>
                  <a:schemeClr val="dk1"/>
                </a:solidFill>
                <a:latin typeface="Open Sans"/>
                <a:ea typeface="Open Sans"/>
                <a:cs typeface="Open Sans"/>
                <a:sym typeface="Open Sans"/>
              </a:rPr>
              <a:t>, and includes icons by </a:t>
            </a:r>
            <a:r>
              <a:rPr b="1" lang="en" sz="9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900">
                <a:solidFill>
                  <a:schemeClr val="dk1"/>
                </a:solidFill>
                <a:latin typeface="Open Sans"/>
                <a:ea typeface="Open Sans"/>
                <a:cs typeface="Open Sans"/>
                <a:sym typeface="Open Sans"/>
              </a:rPr>
              <a:t> and infographics &amp; images by </a:t>
            </a:r>
            <a:r>
              <a:rPr b="1" lang="en" sz="900" u="sng">
                <a:solidFill>
                  <a:schemeClr val="dk1"/>
                </a:solidFill>
                <a:latin typeface="Open Sans"/>
                <a:ea typeface="Open Sans"/>
                <a:cs typeface="Open Sans"/>
                <a:sym typeface="Open Sans"/>
                <a:hlinkClick r:id="rId4">
                  <a:extLst>
                    <a:ext uri="{A12FA001-AC4F-418D-AE19-62706E023703}">
                      <ahyp:hlinkClr val="tx"/>
                    </a:ext>
                  </a:extLst>
                </a:hlinkClick>
              </a:rPr>
              <a:t>Freepik</a:t>
            </a:r>
            <a:endParaRPr b="1" sz="900" u="sng">
              <a:solidFill>
                <a:schemeClr val="dk1"/>
              </a:solidFill>
              <a:latin typeface="Open Sans"/>
              <a:ea typeface="Open Sans"/>
              <a:cs typeface="Open Sans"/>
              <a:sym typeface="Open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34" name="Shape 234"/>
        <p:cNvGrpSpPr/>
        <p:nvPr/>
      </p:nvGrpSpPr>
      <p:grpSpPr>
        <a:xfrm>
          <a:off x="0" y="0"/>
          <a:ext cx="0" cy="0"/>
          <a:chOff x="0" y="0"/>
          <a:chExt cx="0" cy="0"/>
        </a:xfrm>
      </p:grpSpPr>
      <p:grpSp>
        <p:nvGrpSpPr>
          <p:cNvPr id="235" name="Google Shape;235;p22"/>
          <p:cNvGrpSpPr/>
          <p:nvPr/>
        </p:nvGrpSpPr>
        <p:grpSpPr>
          <a:xfrm>
            <a:off x="7304525" y="3418198"/>
            <a:ext cx="3647700" cy="4131327"/>
            <a:chOff x="7304525" y="3418198"/>
            <a:chExt cx="3647700" cy="4131327"/>
          </a:xfrm>
        </p:grpSpPr>
        <p:sp>
          <p:nvSpPr>
            <p:cNvPr id="236" name="Google Shape;236;p22"/>
            <p:cNvSpPr/>
            <p:nvPr/>
          </p:nvSpPr>
          <p:spPr>
            <a:xfrm>
              <a:off x="7304525" y="3901825"/>
              <a:ext cx="3647700" cy="3647700"/>
            </a:xfrm>
            <a:prstGeom prst="donut">
              <a:avLst>
                <a:gd fmla="val 1713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2"/>
            <p:cNvGrpSpPr/>
            <p:nvPr/>
          </p:nvGrpSpPr>
          <p:grpSpPr>
            <a:xfrm>
              <a:off x="8072510" y="3418198"/>
              <a:ext cx="971227" cy="896620"/>
              <a:chOff x="3930600" y="3833000"/>
              <a:chExt cx="769350" cy="710250"/>
            </a:xfrm>
          </p:grpSpPr>
          <p:sp>
            <p:nvSpPr>
              <p:cNvPr id="238" name="Google Shape;238;p22"/>
              <p:cNvSpPr/>
              <p:nvPr/>
            </p:nvSpPr>
            <p:spPr>
              <a:xfrm>
                <a:off x="3967975" y="3880125"/>
                <a:ext cx="667050" cy="663125"/>
              </a:xfrm>
              <a:custGeom>
                <a:rect b="b" l="l" r="r" t="t"/>
                <a:pathLst>
                  <a:path extrusionOk="0" h="26525" w="26682">
                    <a:moveTo>
                      <a:pt x="13333" y="0"/>
                    </a:moveTo>
                    <a:cubicBezTo>
                      <a:pt x="11258" y="0"/>
                      <a:pt x="9267" y="473"/>
                      <a:pt x="7408" y="1407"/>
                    </a:cubicBezTo>
                    <a:cubicBezTo>
                      <a:pt x="5803" y="2208"/>
                      <a:pt x="4407" y="3299"/>
                      <a:pt x="3258" y="4654"/>
                    </a:cubicBezTo>
                    <a:cubicBezTo>
                      <a:pt x="2143" y="5951"/>
                      <a:pt x="1308" y="7447"/>
                      <a:pt x="763" y="9076"/>
                    </a:cubicBezTo>
                    <a:cubicBezTo>
                      <a:pt x="217" y="10712"/>
                      <a:pt x="1" y="12406"/>
                      <a:pt x="110" y="14118"/>
                    </a:cubicBezTo>
                    <a:cubicBezTo>
                      <a:pt x="225" y="15888"/>
                      <a:pt x="687" y="17598"/>
                      <a:pt x="1489" y="19201"/>
                    </a:cubicBezTo>
                    <a:cubicBezTo>
                      <a:pt x="2613" y="21442"/>
                      <a:pt x="4333" y="23309"/>
                      <a:pt x="6474" y="24598"/>
                    </a:cubicBezTo>
                    <a:cubicBezTo>
                      <a:pt x="8549" y="25856"/>
                      <a:pt x="10929" y="26524"/>
                      <a:pt x="13351" y="26524"/>
                    </a:cubicBezTo>
                    <a:cubicBezTo>
                      <a:pt x="15424" y="26524"/>
                      <a:pt x="17418" y="26054"/>
                      <a:pt x="19276" y="25120"/>
                    </a:cubicBezTo>
                    <a:cubicBezTo>
                      <a:pt x="20879" y="24318"/>
                      <a:pt x="22278" y="23227"/>
                      <a:pt x="23426" y="21871"/>
                    </a:cubicBezTo>
                    <a:cubicBezTo>
                      <a:pt x="24541" y="20573"/>
                      <a:pt x="25376" y="19078"/>
                      <a:pt x="25922" y="17449"/>
                    </a:cubicBezTo>
                    <a:cubicBezTo>
                      <a:pt x="26467" y="15812"/>
                      <a:pt x="26681" y="14118"/>
                      <a:pt x="26574" y="12406"/>
                    </a:cubicBezTo>
                    <a:cubicBezTo>
                      <a:pt x="26459" y="10639"/>
                      <a:pt x="25997" y="8927"/>
                      <a:pt x="25194" y="7324"/>
                    </a:cubicBezTo>
                    <a:cubicBezTo>
                      <a:pt x="24071" y="5085"/>
                      <a:pt x="22351" y="3216"/>
                      <a:pt x="20219" y="1927"/>
                    </a:cubicBezTo>
                    <a:cubicBezTo>
                      <a:pt x="18136" y="663"/>
                      <a:pt x="15755" y="0"/>
                      <a:pt x="13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p:nvPr/>
            </p:nvSpPr>
            <p:spPr>
              <a:xfrm>
                <a:off x="3981625" y="3838625"/>
                <a:ext cx="667275" cy="663100"/>
              </a:xfrm>
              <a:custGeom>
                <a:rect b="b" l="l" r="r" t="t"/>
                <a:pathLst>
                  <a:path extrusionOk="0" h="26524" w="26691">
                    <a:moveTo>
                      <a:pt x="13341" y="0"/>
                    </a:moveTo>
                    <a:cubicBezTo>
                      <a:pt x="11268" y="0"/>
                      <a:pt x="9274" y="470"/>
                      <a:pt x="7415" y="1405"/>
                    </a:cubicBezTo>
                    <a:cubicBezTo>
                      <a:pt x="5813" y="2206"/>
                      <a:pt x="4414" y="3297"/>
                      <a:pt x="3265" y="4654"/>
                    </a:cubicBezTo>
                    <a:cubicBezTo>
                      <a:pt x="2151" y="5951"/>
                      <a:pt x="1316" y="7447"/>
                      <a:pt x="770" y="9075"/>
                    </a:cubicBezTo>
                    <a:cubicBezTo>
                      <a:pt x="225" y="10712"/>
                      <a:pt x="0" y="12406"/>
                      <a:pt x="117" y="14116"/>
                    </a:cubicBezTo>
                    <a:cubicBezTo>
                      <a:pt x="232" y="15885"/>
                      <a:pt x="695" y="17597"/>
                      <a:pt x="1498" y="19200"/>
                    </a:cubicBezTo>
                    <a:cubicBezTo>
                      <a:pt x="2621" y="21440"/>
                      <a:pt x="4341" y="23308"/>
                      <a:pt x="6473" y="24606"/>
                    </a:cubicBezTo>
                    <a:cubicBezTo>
                      <a:pt x="8556" y="25861"/>
                      <a:pt x="10936" y="26524"/>
                      <a:pt x="13358" y="26524"/>
                    </a:cubicBezTo>
                    <a:cubicBezTo>
                      <a:pt x="15424" y="26524"/>
                      <a:pt x="17425" y="26052"/>
                      <a:pt x="19284" y="25117"/>
                    </a:cubicBezTo>
                    <a:cubicBezTo>
                      <a:pt x="20889" y="24316"/>
                      <a:pt x="22285" y="23225"/>
                      <a:pt x="23434" y="21878"/>
                    </a:cubicBezTo>
                    <a:cubicBezTo>
                      <a:pt x="24548" y="20573"/>
                      <a:pt x="25384" y="19085"/>
                      <a:pt x="25929" y="17449"/>
                    </a:cubicBezTo>
                    <a:cubicBezTo>
                      <a:pt x="26475" y="15812"/>
                      <a:pt x="26691" y="14116"/>
                      <a:pt x="26582" y="12406"/>
                    </a:cubicBezTo>
                    <a:cubicBezTo>
                      <a:pt x="26467" y="10637"/>
                      <a:pt x="26004" y="8927"/>
                      <a:pt x="25203" y="7322"/>
                    </a:cubicBezTo>
                    <a:cubicBezTo>
                      <a:pt x="24078" y="5082"/>
                      <a:pt x="22358" y="3216"/>
                      <a:pt x="20218" y="1926"/>
                    </a:cubicBezTo>
                    <a:cubicBezTo>
                      <a:pt x="18143" y="669"/>
                      <a:pt x="15763" y="0"/>
                      <a:pt x="13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3930600" y="3833000"/>
                <a:ext cx="769350" cy="674300"/>
              </a:xfrm>
              <a:custGeom>
                <a:rect b="b" l="l" r="r" t="t"/>
                <a:pathLst>
                  <a:path extrusionOk="0" h="26972" w="30774">
                    <a:moveTo>
                      <a:pt x="15382" y="447"/>
                    </a:moveTo>
                    <a:cubicBezTo>
                      <a:pt x="17762" y="447"/>
                      <a:pt x="20103" y="1100"/>
                      <a:pt x="22152" y="2340"/>
                    </a:cubicBezTo>
                    <a:cubicBezTo>
                      <a:pt x="24251" y="3605"/>
                      <a:pt x="25945" y="5440"/>
                      <a:pt x="27046" y="7646"/>
                    </a:cubicBezTo>
                    <a:cubicBezTo>
                      <a:pt x="27839" y="9225"/>
                      <a:pt x="28293" y="10903"/>
                      <a:pt x="28401" y="12647"/>
                    </a:cubicBezTo>
                    <a:cubicBezTo>
                      <a:pt x="28508" y="14325"/>
                      <a:pt x="28293" y="15995"/>
                      <a:pt x="27764" y="17598"/>
                    </a:cubicBezTo>
                    <a:cubicBezTo>
                      <a:pt x="27226" y="19211"/>
                      <a:pt x="26401" y="20673"/>
                      <a:pt x="25310" y="21954"/>
                    </a:cubicBezTo>
                    <a:cubicBezTo>
                      <a:pt x="24177" y="23285"/>
                      <a:pt x="22805" y="24359"/>
                      <a:pt x="21226" y="25144"/>
                    </a:cubicBezTo>
                    <a:cubicBezTo>
                      <a:pt x="20309" y="25608"/>
                      <a:pt x="19341" y="25955"/>
                      <a:pt x="18349" y="26186"/>
                    </a:cubicBezTo>
                    <a:cubicBezTo>
                      <a:pt x="17383" y="26410"/>
                      <a:pt x="16391" y="26525"/>
                      <a:pt x="15399" y="26525"/>
                    </a:cubicBezTo>
                    <a:cubicBezTo>
                      <a:pt x="13019" y="26525"/>
                      <a:pt x="10670" y="25872"/>
                      <a:pt x="8629" y="24640"/>
                    </a:cubicBezTo>
                    <a:cubicBezTo>
                      <a:pt x="6530" y="23367"/>
                      <a:pt x="4836" y="21532"/>
                      <a:pt x="3737" y="19326"/>
                    </a:cubicBezTo>
                    <a:cubicBezTo>
                      <a:pt x="2944" y="17755"/>
                      <a:pt x="2488" y="16069"/>
                      <a:pt x="2373" y="14333"/>
                    </a:cubicBezTo>
                    <a:cubicBezTo>
                      <a:pt x="2266" y="12647"/>
                      <a:pt x="2488" y="10979"/>
                      <a:pt x="3017" y="9374"/>
                    </a:cubicBezTo>
                    <a:cubicBezTo>
                      <a:pt x="3555" y="7763"/>
                      <a:pt x="4382" y="6299"/>
                      <a:pt x="5473" y="5018"/>
                    </a:cubicBezTo>
                    <a:cubicBezTo>
                      <a:pt x="6604" y="3689"/>
                      <a:pt x="7977" y="2621"/>
                      <a:pt x="9556" y="1828"/>
                    </a:cubicBezTo>
                    <a:cubicBezTo>
                      <a:pt x="10472" y="1374"/>
                      <a:pt x="11440" y="1019"/>
                      <a:pt x="12432" y="786"/>
                    </a:cubicBezTo>
                    <a:cubicBezTo>
                      <a:pt x="13398" y="564"/>
                      <a:pt x="14390" y="447"/>
                      <a:pt x="15382" y="447"/>
                    </a:cubicBezTo>
                    <a:close/>
                    <a:moveTo>
                      <a:pt x="15382" y="1"/>
                    </a:moveTo>
                    <a:cubicBezTo>
                      <a:pt x="13348" y="1"/>
                      <a:pt x="11291" y="465"/>
                      <a:pt x="9357" y="1431"/>
                    </a:cubicBezTo>
                    <a:cubicBezTo>
                      <a:pt x="2696" y="4770"/>
                      <a:pt x="0" y="12871"/>
                      <a:pt x="3341" y="19524"/>
                    </a:cubicBezTo>
                    <a:cubicBezTo>
                      <a:pt x="5703" y="24244"/>
                      <a:pt x="10456" y="26971"/>
                      <a:pt x="15399" y="26971"/>
                    </a:cubicBezTo>
                    <a:cubicBezTo>
                      <a:pt x="17433" y="26971"/>
                      <a:pt x="19490" y="26509"/>
                      <a:pt x="21424" y="25541"/>
                    </a:cubicBezTo>
                    <a:cubicBezTo>
                      <a:pt x="28077" y="22202"/>
                      <a:pt x="30773" y="14111"/>
                      <a:pt x="27442" y="7448"/>
                    </a:cubicBezTo>
                    <a:cubicBezTo>
                      <a:pt x="25078" y="2729"/>
                      <a:pt x="20317" y="1"/>
                      <a:pt x="153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a:off x="3999825" y="3893750"/>
                <a:ext cx="631075" cy="553000"/>
              </a:xfrm>
              <a:custGeom>
                <a:rect b="b" l="l" r="r" t="t"/>
                <a:pathLst>
                  <a:path extrusionOk="0" h="22120" w="25243">
                    <a:moveTo>
                      <a:pt x="12613" y="439"/>
                    </a:moveTo>
                    <a:cubicBezTo>
                      <a:pt x="14557" y="439"/>
                      <a:pt x="16457" y="969"/>
                      <a:pt x="18127" y="1977"/>
                    </a:cubicBezTo>
                    <a:cubicBezTo>
                      <a:pt x="19837" y="3010"/>
                      <a:pt x="21210" y="4506"/>
                      <a:pt x="22111" y="6299"/>
                    </a:cubicBezTo>
                    <a:cubicBezTo>
                      <a:pt x="22755" y="7589"/>
                      <a:pt x="23126" y="8953"/>
                      <a:pt x="23217" y="10374"/>
                    </a:cubicBezTo>
                    <a:cubicBezTo>
                      <a:pt x="23301" y="11738"/>
                      <a:pt x="23126" y="13101"/>
                      <a:pt x="22698" y="14408"/>
                    </a:cubicBezTo>
                    <a:cubicBezTo>
                      <a:pt x="22259" y="15714"/>
                      <a:pt x="21589" y="16912"/>
                      <a:pt x="20696" y="17953"/>
                    </a:cubicBezTo>
                    <a:cubicBezTo>
                      <a:pt x="19772" y="19036"/>
                      <a:pt x="18655" y="19905"/>
                      <a:pt x="17373" y="20550"/>
                    </a:cubicBezTo>
                    <a:cubicBezTo>
                      <a:pt x="16622" y="20921"/>
                      <a:pt x="15836" y="21210"/>
                      <a:pt x="15027" y="21401"/>
                    </a:cubicBezTo>
                    <a:cubicBezTo>
                      <a:pt x="14241" y="21581"/>
                      <a:pt x="13440" y="21673"/>
                      <a:pt x="12630" y="21673"/>
                    </a:cubicBezTo>
                    <a:cubicBezTo>
                      <a:pt x="10688" y="21673"/>
                      <a:pt x="8778" y="21145"/>
                      <a:pt x="7118" y="20135"/>
                    </a:cubicBezTo>
                    <a:cubicBezTo>
                      <a:pt x="5406" y="19102"/>
                      <a:pt x="4025" y="17606"/>
                      <a:pt x="3133" y="15813"/>
                    </a:cubicBezTo>
                    <a:cubicBezTo>
                      <a:pt x="2488" y="14531"/>
                      <a:pt x="2117" y="13161"/>
                      <a:pt x="2026" y="11746"/>
                    </a:cubicBezTo>
                    <a:cubicBezTo>
                      <a:pt x="1934" y="10374"/>
                      <a:pt x="2117" y="9019"/>
                      <a:pt x="2545" y="7706"/>
                    </a:cubicBezTo>
                    <a:cubicBezTo>
                      <a:pt x="2984" y="6398"/>
                      <a:pt x="3654" y="5208"/>
                      <a:pt x="4547" y="4159"/>
                    </a:cubicBezTo>
                    <a:cubicBezTo>
                      <a:pt x="5471" y="3084"/>
                      <a:pt x="6588" y="2209"/>
                      <a:pt x="7870" y="1564"/>
                    </a:cubicBezTo>
                    <a:cubicBezTo>
                      <a:pt x="8614" y="1191"/>
                      <a:pt x="9407" y="902"/>
                      <a:pt x="10216" y="713"/>
                    </a:cubicBezTo>
                    <a:cubicBezTo>
                      <a:pt x="11002" y="531"/>
                      <a:pt x="11803" y="439"/>
                      <a:pt x="12613" y="439"/>
                    </a:cubicBezTo>
                    <a:close/>
                    <a:moveTo>
                      <a:pt x="12613" y="1"/>
                    </a:moveTo>
                    <a:cubicBezTo>
                      <a:pt x="10952" y="1"/>
                      <a:pt x="9258" y="374"/>
                      <a:pt x="7671" y="1167"/>
                    </a:cubicBezTo>
                    <a:cubicBezTo>
                      <a:pt x="2208" y="3903"/>
                      <a:pt x="0" y="10548"/>
                      <a:pt x="2736" y="16011"/>
                    </a:cubicBezTo>
                    <a:cubicBezTo>
                      <a:pt x="4670" y="19879"/>
                      <a:pt x="8572" y="22119"/>
                      <a:pt x="12630" y="22119"/>
                    </a:cubicBezTo>
                    <a:cubicBezTo>
                      <a:pt x="14291" y="22119"/>
                      <a:pt x="15985" y="21740"/>
                      <a:pt x="17572" y="20947"/>
                    </a:cubicBezTo>
                    <a:cubicBezTo>
                      <a:pt x="23037" y="18209"/>
                      <a:pt x="25243" y="11564"/>
                      <a:pt x="22507" y="6109"/>
                    </a:cubicBezTo>
                    <a:cubicBezTo>
                      <a:pt x="20565" y="2233"/>
                      <a:pt x="16663" y="1"/>
                      <a:pt x="126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4146325" y="3971875"/>
                <a:ext cx="317000" cy="398450"/>
              </a:xfrm>
              <a:custGeom>
                <a:rect b="b" l="l" r="r" t="t"/>
                <a:pathLst>
                  <a:path extrusionOk="0" h="15938" w="12680">
                    <a:moveTo>
                      <a:pt x="3678" y="3952"/>
                    </a:moveTo>
                    <a:lnTo>
                      <a:pt x="5207" y="6993"/>
                    </a:lnTo>
                    <a:cubicBezTo>
                      <a:pt x="5021" y="7017"/>
                      <a:pt x="4845" y="7029"/>
                      <a:pt x="4679" y="7029"/>
                    </a:cubicBezTo>
                    <a:cubicBezTo>
                      <a:pt x="4384" y="7029"/>
                      <a:pt x="4122" y="6990"/>
                      <a:pt x="3894" y="6911"/>
                    </a:cubicBezTo>
                    <a:cubicBezTo>
                      <a:pt x="3539" y="6794"/>
                      <a:pt x="3265" y="6538"/>
                      <a:pt x="3067" y="6150"/>
                    </a:cubicBezTo>
                    <a:cubicBezTo>
                      <a:pt x="2853" y="5711"/>
                      <a:pt x="2803" y="5307"/>
                      <a:pt x="2918" y="4928"/>
                    </a:cubicBezTo>
                    <a:cubicBezTo>
                      <a:pt x="3033" y="4547"/>
                      <a:pt x="3291" y="4224"/>
                      <a:pt x="3678" y="3952"/>
                    </a:cubicBezTo>
                    <a:close/>
                    <a:moveTo>
                      <a:pt x="8171" y="8858"/>
                    </a:moveTo>
                    <a:cubicBezTo>
                      <a:pt x="8450" y="8858"/>
                      <a:pt x="8698" y="8892"/>
                      <a:pt x="8911" y="8961"/>
                    </a:cubicBezTo>
                    <a:cubicBezTo>
                      <a:pt x="9274" y="9068"/>
                      <a:pt x="9556" y="9316"/>
                      <a:pt x="9754" y="9704"/>
                    </a:cubicBezTo>
                    <a:cubicBezTo>
                      <a:pt x="9952" y="10101"/>
                      <a:pt x="9994" y="10506"/>
                      <a:pt x="9887" y="10911"/>
                    </a:cubicBezTo>
                    <a:cubicBezTo>
                      <a:pt x="9770" y="11315"/>
                      <a:pt x="9514" y="11680"/>
                      <a:pt x="9109" y="11978"/>
                    </a:cubicBezTo>
                    <a:lnTo>
                      <a:pt x="7572" y="8903"/>
                    </a:lnTo>
                    <a:cubicBezTo>
                      <a:pt x="7784" y="8873"/>
                      <a:pt x="7984" y="8858"/>
                      <a:pt x="8171" y="8858"/>
                    </a:cubicBezTo>
                    <a:close/>
                    <a:moveTo>
                      <a:pt x="3109" y="0"/>
                    </a:moveTo>
                    <a:lnTo>
                      <a:pt x="1984" y="564"/>
                    </a:lnTo>
                    <a:lnTo>
                      <a:pt x="2696" y="1984"/>
                    </a:lnTo>
                    <a:cubicBezTo>
                      <a:pt x="1587" y="2662"/>
                      <a:pt x="819" y="3505"/>
                      <a:pt x="415" y="4513"/>
                    </a:cubicBezTo>
                    <a:cubicBezTo>
                      <a:pt x="0" y="5523"/>
                      <a:pt x="58" y="6538"/>
                      <a:pt x="564" y="7556"/>
                    </a:cubicBezTo>
                    <a:cubicBezTo>
                      <a:pt x="968" y="8365"/>
                      <a:pt x="1480" y="8911"/>
                      <a:pt x="2083" y="9193"/>
                    </a:cubicBezTo>
                    <a:cubicBezTo>
                      <a:pt x="2605" y="9431"/>
                      <a:pt x="3125" y="9551"/>
                      <a:pt x="3656" y="9551"/>
                    </a:cubicBezTo>
                    <a:cubicBezTo>
                      <a:pt x="3749" y="9551"/>
                      <a:pt x="3842" y="9547"/>
                      <a:pt x="3936" y="9540"/>
                    </a:cubicBezTo>
                    <a:cubicBezTo>
                      <a:pt x="4555" y="9498"/>
                      <a:pt x="5340" y="9365"/>
                      <a:pt x="6290" y="9151"/>
                    </a:cubicBezTo>
                    <a:lnTo>
                      <a:pt x="7969" y="12505"/>
                    </a:lnTo>
                    <a:cubicBezTo>
                      <a:pt x="7776" y="12554"/>
                      <a:pt x="7593" y="12579"/>
                      <a:pt x="7419" y="12579"/>
                    </a:cubicBezTo>
                    <a:cubicBezTo>
                      <a:pt x="6794" y="12579"/>
                      <a:pt x="6290" y="12264"/>
                      <a:pt x="5902" y="11631"/>
                    </a:cubicBezTo>
                    <a:lnTo>
                      <a:pt x="3265" y="12952"/>
                    </a:lnTo>
                    <a:cubicBezTo>
                      <a:pt x="3803" y="13969"/>
                      <a:pt x="4588" y="14606"/>
                      <a:pt x="5604" y="14846"/>
                    </a:cubicBezTo>
                    <a:cubicBezTo>
                      <a:pt x="5950" y="14931"/>
                      <a:pt x="6308" y="14973"/>
                      <a:pt x="6677" y="14973"/>
                    </a:cubicBezTo>
                    <a:cubicBezTo>
                      <a:pt x="7393" y="14973"/>
                      <a:pt x="8153" y="14814"/>
                      <a:pt x="8960" y="14499"/>
                    </a:cubicBezTo>
                    <a:lnTo>
                      <a:pt x="9688" y="15937"/>
                    </a:lnTo>
                    <a:lnTo>
                      <a:pt x="10811" y="15374"/>
                    </a:lnTo>
                    <a:lnTo>
                      <a:pt x="10093" y="13953"/>
                    </a:lnTo>
                    <a:cubicBezTo>
                      <a:pt x="10887" y="13481"/>
                      <a:pt x="11498" y="12920"/>
                      <a:pt x="11928" y="12275"/>
                    </a:cubicBezTo>
                    <a:cubicBezTo>
                      <a:pt x="12357" y="11623"/>
                      <a:pt x="12597" y="10960"/>
                      <a:pt x="12638" y="10266"/>
                    </a:cubicBezTo>
                    <a:cubicBezTo>
                      <a:pt x="12680" y="9579"/>
                      <a:pt x="12547" y="8935"/>
                      <a:pt x="12241" y="8324"/>
                    </a:cubicBezTo>
                    <a:cubicBezTo>
                      <a:pt x="11837" y="7514"/>
                      <a:pt x="11333" y="6977"/>
                      <a:pt x="10730" y="6695"/>
                    </a:cubicBezTo>
                    <a:cubicBezTo>
                      <a:pt x="10209" y="6464"/>
                      <a:pt x="9695" y="6345"/>
                      <a:pt x="9177" y="6345"/>
                    </a:cubicBezTo>
                    <a:cubicBezTo>
                      <a:pt x="9086" y="6345"/>
                      <a:pt x="8994" y="6349"/>
                      <a:pt x="8903" y="6356"/>
                    </a:cubicBezTo>
                    <a:cubicBezTo>
                      <a:pt x="8290" y="6415"/>
                      <a:pt x="7489" y="6546"/>
                      <a:pt x="6497" y="6763"/>
                    </a:cubicBezTo>
                    <a:lnTo>
                      <a:pt x="4836" y="3440"/>
                    </a:lnTo>
                    <a:cubicBezTo>
                      <a:pt x="4951" y="3420"/>
                      <a:pt x="5063" y="3410"/>
                      <a:pt x="5173" y="3410"/>
                    </a:cubicBezTo>
                    <a:cubicBezTo>
                      <a:pt x="5436" y="3410"/>
                      <a:pt x="5686" y="3466"/>
                      <a:pt x="5919" y="3571"/>
                    </a:cubicBezTo>
                    <a:cubicBezTo>
                      <a:pt x="6249" y="3720"/>
                      <a:pt x="6523" y="3952"/>
                      <a:pt x="6721" y="4273"/>
                    </a:cubicBezTo>
                    <a:lnTo>
                      <a:pt x="9373" y="2944"/>
                    </a:lnTo>
                    <a:cubicBezTo>
                      <a:pt x="8778" y="1960"/>
                      <a:pt x="7992" y="1339"/>
                      <a:pt x="7026" y="1091"/>
                    </a:cubicBezTo>
                    <a:cubicBezTo>
                      <a:pt x="6690" y="1005"/>
                      <a:pt x="6342" y="962"/>
                      <a:pt x="5982" y="962"/>
                    </a:cubicBezTo>
                    <a:cubicBezTo>
                      <a:pt x="5305" y="962"/>
                      <a:pt x="4585" y="1114"/>
                      <a:pt x="3819" y="1423"/>
                    </a:cubicBezTo>
                    <a:lnTo>
                      <a:pt x="310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43" name="Shape 243"/>
        <p:cNvGrpSpPr/>
        <p:nvPr/>
      </p:nvGrpSpPr>
      <p:grpSpPr>
        <a:xfrm>
          <a:off x="0" y="0"/>
          <a:ext cx="0" cy="0"/>
          <a:chOff x="0" y="0"/>
          <a:chExt cx="0" cy="0"/>
        </a:xfrm>
      </p:grpSpPr>
      <p:grpSp>
        <p:nvGrpSpPr>
          <p:cNvPr id="244" name="Google Shape;244;p23"/>
          <p:cNvGrpSpPr/>
          <p:nvPr/>
        </p:nvGrpSpPr>
        <p:grpSpPr>
          <a:xfrm>
            <a:off x="3900487" y="4700297"/>
            <a:ext cx="1343027" cy="202952"/>
            <a:chOff x="342900" y="4648200"/>
            <a:chExt cx="1729145" cy="261300"/>
          </a:xfrm>
        </p:grpSpPr>
        <p:sp>
          <p:nvSpPr>
            <p:cNvPr id="245" name="Google Shape;245;p23"/>
            <p:cNvSpPr/>
            <p:nvPr/>
          </p:nvSpPr>
          <p:spPr>
            <a:xfrm>
              <a:off x="342900" y="4648200"/>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a:off x="832182" y="4648200"/>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a:off x="1321463" y="4648200"/>
              <a:ext cx="261300" cy="261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a:off x="1810745" y="4648200"/>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249" name="Shape 249"/>
        <p:cNvGrpSpPr/>
        <p:nvPr/>
      </p:nvGrpSpPr>
      <p:grpSpPr>
        <a:xfrm>
          <a:off x="0" y="0"/>
          <a:ext cx="0" cy="0"/>
          <a:chOff x="0" y="0"/>
          <a:chExt cx="0" cy="0"/>
        </a:xfrm>
      </p:grpSpPr>
      <p:grpSp>
        <p:nvGrpSpPr>
          <p:cNvPr id="250" name="Google Shape;250;p24"/>
          <p:cNvGrpSpPr/>
          <p:nvPr/>
        </p:nvGrpSpPr>
        <p:grpSpPr>
          <a:xfrm>
            <a:off x="713225" y="-3108200"/>
            <a:ext cx="11009575" cy="9451850"/>
            <a:chOff x="713225" y="-3108200"/>
            <a:chExt cx="11009575" cy="9451850"/>
          </a:xfrm>
        </p:grpSpPr>
        <p:grpSp>
          <p:nvGrpSpPr>
            <p:cNvPr id="251" name="Google Shape;251;p24"/>
            <p:cNvGrpSpPr/>
            <p:nvPr/>
          </p:nvGrpSpPr>
          <p:grpSpPr>
            <a:xfrm>
              <a:off x="713225" y="4700297"/>
              <a:ext cx="1343027" cy="202952"/>
              <a:chOff x="342900" y="4772176"/>
              <a:chExt cx="1729145" cy="261300"/>
            </a:xfrm>
          </p:grpSpPr>
          <p:sp>
            <p:nvSpPr>
              <p:cNvPr id="252" name="Google Shape;252;p24"/>
              <p:cNvSpPr/>
              <p:nvPr/>
            </p:nvSpPr>
            <p:spPr>
              <a:xfrm>
                <a:off x="342900" y="4772176"/>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4"/>
              <p:cNvSpPr/>
              <p:nvPr/>
            </p:nvSpPr>
            <p:spPr>
              <a:xfrm>
                <a:off x="832182" y="4772176"/>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4"/>
              <p:cNvSpPr/>
              <p:nvPr/>
            </p:nvSpPr>
            <p:spPr>
              <a:xfrm>
                <a:off x="1321463" y="4772176"/>
                <a:ext cx="261300" cy="261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4"/>
              <p:cNvSpPr/>
              <p:nvPr/>
            </p:nvSpPr>
            <p:spPr>
              <a:xfrm>
                <a:off x="1810745" y="4772176"/>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24"/>
            <p:cNvSpPr/>
            <p:nvPr/>
          </p:nvSpPr>
          <p:spPr>
            <a:xfrm>
              <a:off x="8598600" y="3219450"/>
              <a:ext cx="3124200" cy="312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4"/>
            <p:cNvSpPr/>
            <p:nvPr/>
          </p:nvSpPr>
          <p:spPr>
            <a:xfrm>
              <a:off x="2748150" y="-3108200"/>
              <a:ext cx="3647700" cy="3647700"/>
            </a:xfrm>
            <a:prstGeom prst="donut">
              <a:avLst>
                <a:gd fmla="val 1103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_1">
    <p:spTree>
      <p:nvGrpSpPr>
        <p:cNvPr id="258" name="Shape 25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_1">
    <p:spTree>
      <p:nvGrpSpPr>
        <p:cNvPr id="259" name="Shape 259"/>
        <p:cNvGrpSpPr/>
        <p:nvPr/>
      </p:nvGrpSpPr>
      <p:grpSpPr>
        <a:xfrm>
          <a:off x="0" y="0"/>
          <a:ext cx="0" cy="0"/>
          <a:chOff x="0" y="0"/>
          <a:chExt cx="0" cy="0"/>
        </a:xfrm>
      </p:grpSpPr>
      <p:sp>
        <p:nvSpPr>
          <p:cNvPr id="260" name="Google Shape;260;p26"/>
          <p:cNvSpPr/>
          <p:nvPr/>
        </p:nvSpPr>
        <p:spPr>
          <a:xfrm>
            <a:off x="-75" y="-10275"/>
            <a:ext cx="9144000" cy="118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1" name="Google Shape;261;p26"/>
          <p:cNvSpPr txBox="1"/>
          <p:nvPr>
            <p:ph type="title"/>
          </p:nvPr>
        </p:nvSpPr>
        <p:spPr>
          <a:xfrm>
            <a:off x="713225" y="539500"/>
            <a:ext cx="7717500" cy="482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Font typeface="Inter"/>
              <a:buNone/>
              <a:defRPr b="1" sz="2200"/>
            </a:lvl1pPr>
            <a:lvl2pPr lvl="1" rtl="0" algn="ctr">
              <a:spcBef>
                <a:spcPts val="0"/>
              </a:spcBef>
              <a:spcAft>
                <a:spcPts val="0"/>
              </a:spcAft>
              <a:buSzPts val="2400"/>
              <a:buFont typeface="Inter"/>
              <a:buNone/>
              <a:defRPr b="1" sz="2400">
                <a:latin typeface="Inter"/>
                <a:ea typeface="Inter"/>
                <a:cs typeface="Inter"/>
                <a:sym typeface="Inter"/>
              </a:defRPr>
            </a:lvl2pPr>
            <a:lvl3pPr lvl="2" rtl="0" algn="ctr">
              <a:spcBef>
                <a:spcPts val="0"/>
              </a:spcBef>
              <a:spcAft>
                <a:spcPts val="0"/>
              </a:spcAft>
              <a:buSzPts val="2400"/>
              <a:buFont typeface="Inter"/>
              <a:buNone/>
              <a:defRPr b="1" sz="2400">
                <a:latin typeface="Inter"/>
                <a:ea typeface="Inter"/>
                <a:cs typeface="Inter"/>
                <a:sym typeface="Inter"/>
              </a:defRPr>
            </a:lvl3pPr>
            <a:lvl4pPr lvl="3" rtl="0" algn="ctr">
              <a:spcBef>
                <a:spcPts val="0"/>
              </a:spcBef>
              <a:spcAft>
                <a:spcPts val="0"/>
              </a:spcAft>
              <a:buSzPts val="2400"/>
              <a:buFont typeface="Inter"/>
              <a:buNone/>
              <a:defRPr b="1" sz="2400">
                <a:latin typeface="Inter"/>
                <a:ea typeface="Inter"/>
                <a:cs typeface="Inter"/>
                <a:sym typeface="Inter"/>
              </a:defRPr>
            </a:lvl4pPr>
            <a:lvl5pPr lvl="4" rtl="0" algn="ctr">
              <a:spcBef>
                <a:spcPts val="0"/>
              </a:spcBef>
              <a:spcAft>
                <a:spcPts val="0"/>
              </a:spcAft>
              <a:buSzPts val="2400"/>
              <a:buFont typeface="Inter"/>
              <a:buNone/>
              <a:defRPr b="1" sz="2400">
                <a:latin typeface="Inter"/>
                <a:ea typeface="Inter"/>
                <a:cs typeface="Inter"/>
                <a:sym typeface="Inter"/>
              </a:defRPr>
            </a:lvl5pPr>
            <a:lvl6pPr lvl="5" rtl="0" algn="ctr">
              <a:spcBef>
                <a:spcPts val="0"/>
              </a:spcBef>
              <a:spcAft>
                <a:spcPts val="0"/>
              </a:spcAft>
              <a:buSzPts val="2400"/>
              <a:buFont typeface="Inter"/>
              <a:buNone/>
              <a:defRPr b="1" sz="2400">
                <a:latin typeface="Inter"/>
                <a:ea typeface="Inter"/>
                <a:cs typeface="Inter"/>
                <a:sym typeface="Inter"/>
              </a:defRPr>
            </a:lvl6pPr>
            <a:lvl7pPr lvl="6" rtl="0" algn="ctr">
              <a:spcBef>
                <a:spcPts val="0"/>
              </a:spcBef>
              <a:spcAft>
                <a:spcPts val="0"/>
              </a:spcAft>
              <a:buSzPts val="2400"/>
              <a:buFont typeface="Inter"/>
              <a:buNone/>
              <a:defRPr b="1" sz="2400">
                <a:latin typeface="Inter"/>
                <a:ea typeface="Inter"/>
                <a:cs typeface="Inter"/>
                <a:sym typeface="Inter"/>
              </a:defRPr>
            </a:lvl7pPr>
            <a:lvl8pPr lvl="7" rtl="0" algn="ctr">
              <a:spcBef>
                <a:spcPts val="0"/>
              </a:spcBef>
              <a:spcAft>
                <a:spcPts val="0"/>
              </a:spcAft>
              <a:buSzPts val="2400"/>
              <a:buFont typeface="Inter"/>
              <a:buNone/>
              <a:defRPr b="1" sz="2400">
                <a:latin typeface="Inter"/>
                <a:ea typeface="Inter"/>
                <a:cs typeface="Inter"/>
                <a:sym typeface="Inter"/>
              </a:defRPr>
            </a:lvl8pPr>
            <a:lvl9pPr lvl="8" rtl="0" algn="ctr">
              <a:spcBef>
                <a:spcPts val="0"/>
              </a:spcBef>
              <a:spcAft>
                <a:spcPts val="0"/>
              </a:spcAft>
              <a:buSzPts val="2400"/>
              <a:buFont typeface="Inter"/>
              <a:buNone/>
              <a:defRPr b="1" sz="2400">
                <a:latin typeface="Inter"/>
                <a:ea typeface="Inter"/>
                <a:cs typeface="Inter"/>
                <a:sym typeface="Inte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_1_1">
    <p:spTree>
      <p:nvGrpSpPr>
        <p:cNvPr id="262" name="Shape 262"/>
        <p:cNvGrpSpPr/>
        <p:nvPr/>
      </p:nvGrpSpPr>
      <p:grpSpPr>
        <a:xfrm>
          <a:off x="0" y="0"/>
          <a:ext cx="0" cy="0"/>
          <a:chOff x="0" y="0"/>
          <a:chExt cx="0" cy="0"/>
        </a:xfrm>
      </p:grpSpPr>
      <p:sp>
        <p:nvSpPr>
          <p:cNvPr id="263" name="Google Shape;263;p27"/>
          <p:cNvSpPr/>
          <p:nvPr/>
        </p:nvSpPr>
        <p:spPr>
          <a:xfrm>
            <a:off x="-75" y="-10275"/>
            <a:ext cx="9144000" cy="1180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64" name="Google Shape;264;p27"/>
          <p:cNvSpPr txBox="1"/>
          <p:nvPr>
            <p:ph type="title"/>
          </p:nvPr>
        </p:nvSpPr>
        <p:spPr>
          <a:xfrm>
            <a:off x="728527" y="539500"/>
            <a:ext cx="3347700" cy="482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Font typeface="Inter"/>
              <a:buNone/>
              <a:defRPr b="1" sz="2200">
                <a:latin typeface="Inter"/>
                <a:ea typeface="Inter"/>
                <a:cs typeface="Inter"/>
                <a:sym typeface="Inter"/>
              </a:defRPr>
            </a:lvl1pPr>
            <a:lvl2pPr lvl="1" rtl="0" algn="ctr">
              <a:spcBef>
                <a:spcPts val="0"/>
              </a:spcBef>
              <a:spcAft>
                <a:spcPts val="0"/>
              </a:spcAft>
              <a:buSzPts val="2400"/>
              <a:buFont typeface="Inter"/>
              <a:buNone/>
              <a:defRPr b="1" sz="2400">
                <a:latin typeface="Inter"/>
                <a:ea typeface="Inter"/>
                <a:cs typeface="Inter"/>
                <a:sym typeface="Inter"/>
              </a:defRPr>
            </a:lvl2pPr>
            <a:lvl3pPr lvl="2" rtl="0" algn="ctr">
              <a:spcBef>
                <a:spcPts val="0"/>
              </a:spcBef>
              <a:spcAft>
                <a:spcPts val="0"/>
              </a:spcAft>
              <a:buSzPts val="2400"/>
              <a:buFont typeface="Inter"/>
              <a:buNone/>
              <a:defRPr b="1" sz="2400">
                <a:latin typeface="Inter"/>
                <a:ea typeface="Inter"/>
                <a:cs typeface="Inter"/>
                <a:sym typeface="Inter"/>
              </a:defRPr>
            </a:lvl3pPr>
            <a:lvl4pPr lvl="3" rtl="0" algn="ctr">
              <a:spcBef>
                <a:spcPts val="0"/>
              </a:spcBef>
              <a:spcAft>
                <a:spcPts val="0"/>
              </a:spcAft>
              <a:buSzPts val="2400"/>
              <a:buFont typeface="Inter"/>
              <a:buNone/>
              <a:defRPr b="1" sz="2400">
                <a:latin typeface="Inter"/>
                <a:ea typeface="Inter"/>
                <a:cs typeface="Inter"/>
                <a:sym typeface="Inter"/>
              </a:defRPr>
            </a:lvl4pPr>
            <a:lvl5pPr lvl="4" rtl="0" algn="ctr">
              <a:spcBef>
                <a:spcPts val="0"/>
              </a:spcBef>
              <a:spcAft>
                <a:spcPts val="0"/>
              </a:spcAft>
              <a:buSzPts val="2400"/>
              <a:buFont typeface="Inter"/>
              <a:buNone/>
              <a:defRPr b="1" sz="2400">
                <a:latin typeface="Inter"/>
                <a:ea typeface="Inter"/>
                <a:cs typeface="Inter"/>
                <a:sym typeface="Inter"/>
              </a:defRPr>
            </a:lvl5pPr>
            <a:lvl6pPr lvl="5" rtl="0" algn="ctr">
              <a:spcBef>
                <a:spcPts val="0"/>
              </a:spcBef>
              <a:spcAft>
                <a:spcPts val="0"/>
              </a:spcAft>
              <a:buSzPts val="2400"/>
              <a:buFont typeface="Inter"/>
              <a:buNone/>
              <a:defRPr b="1" sz="2400">
                <a:latin typeface="Inter"/>
                <a:ea typeface="Inter"/>
                <a:cs typeface="Inter"/>
                <a:sym typeface="Inter"/>
              </a:defRPr>
            </a:lvl6pPr>
            <a:lvl7pPr lvl="6" rtl="0" algn="ctr">
              <a:spcBef>
                <a:spcPts val="0"/>
              </a:spcBef>
              <a:spcAft>
                <a:spcPts val="0"/>
              </a:spcAft>
              <a:buSzPts val="2400"/>
              <a:buFont typeface="Inter"/>
              <a:buNone/>
              <a:defRPr b="1" sz="2400">
                <a:latin typeface="Inter"/>
                <a:ea typeface="Inter"/>
                <a:cs typeface="Inter"/>
                <a:sym typeface="Inter"/>
              </a:defRPr>
            </a:lvl7pPr>
            <a:lvl8pPr lvl="7" rtl="0" algn="ctr">
              <a:spcBef>
                <a:spcPts val="0"/>
              </a:spcBef>
              <a:spcAft>
                <a:spcPts val="0"/>
              </a:spcAft>
              <a:buSzPts val="2400"/>
              <a:buFont typeface="Inter"/>
              <a:buNone/>
              <a:defRPr b="1" sz="2400">
                <a:latin typeface="Inter"/>
                <a:ea typeface="Inter"/>
                <a:cs typeface="Inter"/>
                <a:sym typeface="Inter"/>
              </a:defRPr>
            </a:lvl8pPr>
            <a:lvl9pPr lvl="8" rtl="0" algn="ctr">
              <a:spcBef>
                <a:spcPts val="0"/>
              </a:spcBef>
              <a:spcAft>
                <a:spcPts val="0"/>
              </a:spcAft>
              <a:buSzPts val="2400"/>
              <a:buFont typeface="Inter"/>
              <a:buNone/>
              <a:defRPr b="1" sz="2400">
                <a:latin typeface="Inter"/>
                <a:ea typeface="Inter"/>
                <a:cs typeface="Inter"/>
                <a:sym typeface="Inter"/>
              </a:defRPr>
            </a:lvl9pPr>
          </a:lstStyle>
          <a:p/>
        </p:txBody>
      </p:sp>
      <p:sp>
        <p:nvSpPr>
          <p:cNvPr id="265" name="Google Shape;265;p27"/>
          <p:cNvSpPr txBox="1"/>
          <p:nvPr>
            <p:ph idx="2" type="title"/>
          </p:nvPr>
        </p:nvSpPr>
        <p:spPr>
          <a:xfrm>
            <a:off x="4977550" y="539500"/>
            <a:ext cx="3458400" cy="482400"/>
          </a:xfrm>
          <a:prstGeom prst="rect">
            <a:avLst/>
          </a:prstGeom>
        </p:spPr>
        <p:txBody>
          <a:bodyPr anchorCtr="0" anchor="t" bIns="91425" lIns="91425" spcFirstLastPara="1" rIns="91425" wrap="square" tIns="91425">
            <a:noAutofit/>
          </a:bodyPr>
          <a:lstStyle>
            <a:lvl1pPr lvl="0" rtl="0" algn="l">
              <a:spcBef>
                <a:spcPts val="0"/>
              </a:spcBef>
              <a:spcAft>
                <a:spcPts val="0"/>
              </a:spcAft>
              <a:buSzPts val="2400"/>
              <a:buFont typeface="Inter"/>
              <a:buNone/>
              <a:defRPr b="1" sz="2200">
                <a:latin typeface="Inter"/>
                <a:ea typeface="Inter"/>
                <a:cs typeface="Inter"/>
                <a:sym typeface="Inter"/>
              </a:defRPr>
            </a:lvl1pPr>
            <a:lvl2pPr lvl="1" rtl="0" algn="ctr">
              <a:spcBef>
                <a:spcPts val="0"/>
              </a:spcBef>
              <a:spcAft>
                <a:spcPts val="0"/>
              </a:spcAft>
              <a:buSzPts val="2400"/>
              <a:buFont typeface="Inter"/>
              <a:buNone/>
              <a:defRPr b="1" sz="2400">
                <a:latin typeface="Inter"/>
                <a:ea typeface="Inter"/>
                <a:cs typeface="Inter"/>
                <a:sym typeface="Inter"/>
              </a:defRPr>
            </a:lvl2pPr>
            <a:lvl3pPr lvl="2" rtl="0" algn="ctr">
              <a:spcBef>
                <a:spcPts val="0"/>
              </a:spcBef>
              <a:spcAft>
                <a:spcPts val="0"/>
              </a:spcAft>
              <a:buSzPts val="2400"/>
              <a:buFont typeface="Inter"/>
              <a:buNone/>
              <a:defRPr b="1" sz="2400">
                <a:latin typeface="Inter"/>
                <a:ea typeface="Inter"/>
                <a:cs typeface="Inter"/>
                <a:sym typeface="Inter"/>
              </a:defRPr>
            </a:lvl3pPr>
            <a:lvl4pPr lvl="3" rtl="0" algn="ctr">
              <a:spcBef>
                <a:spcPts val="0"/>
              </a:spcBef>
              <a:spcAft>
                <a:spcPts val="0"/>
              </a:spcAft>
              <a:buSzPts val="2400"/>
              <a:buFont typeface="Inter"/>
              <a:buNone/>
              <a:defRPr b="1" sz="2400">
                <a:latin typeface="Inter"/>
                <a:ea typeface="Inter"/>
                <a:cs typeface="Inter"/>
                <a:sym typeface="Inter"/>
              </a:defRPr>
            </a:lvl4pPr>
            <a:lvl5pPr lvl="4" rtl="0" algn="ctr">
              <a:spcBef>
                <a:spcPts val="0"/>
              </a:spcBef>
              <a:spcAft>
                <a:spcPts val="0"/>
              </a:spcAft>
              <a:buSzPts val="2400"/>
              <a:buFont typeface="Inter"/>
              <a:buNone/>
              <a:defRPr b="1" sz="2400">
                <a:latin typeface="Inter"/>
                <a:ea typeface="Inter"/>
                <a:cs typeface="Inter"/>
                <a:sym typeface="Inter"/>
              </a:defRPr>
            </a:lvl5pPr>
            <a:lvl6pPr lvl="5" rtl="0" algn="ctr">
              <a:spcBef>
                <a:spcPts val="0"/>
              </a:spcBef>
              <a:spcAft>
                <a:spcPts val="0"/>
              </a:spcAft>
              <a:buSzPts val="2400"/>
              <a:buFont typeface="Inter"/>
              <a:buNone/>
              <a:defRPr b="1" sz="2400">
                <a:latin typeface="Inter"/>
                <a:ea typeface="Inter"/>
                <a:cs typeface="Inter"/>
                <a:sym typeface="Inter"/>
              </a:defRPr>
            </a:lvl6pPr>
            <a:lvl7pPr lvl="6" rtl="0" algn="ctr">
              <a:spcBef>
                <a:spcPts val="0"/>
              </a:spcBef>
              <a:spcAft>
                <a:spcPts val="0"/>
              </a:spcAft>
              <a:buSzPts val="2400"/>
              <a:buFont typeface="Inter"/>
              <a:buNone/>
              <a:defRPr b="1" sz="2400">
                <a:latin typeface="Inter"/>
                <a:ea typeface="Inter"/>
                <a:cs typeface="Inter"/>
                <a:sym typeface="Inter"/>
              </a:defRPr>
            </a:lvl7pPr>
            <a:lvl8pPr lvl="7" rtl="0" algn="ctr">
              <a:spcBef>
                <a:spcPts val="0"/>
              </a:spcBef>
              <a:spcAft>
                <a:spcPts val="0"/>
              </a:spcAft>
              <a:buSzPts val="2400"/>
              <a:buFont typeface="Inter"/>
              <a:buNone/>
              <a:defRPr b="1" sz="2400">
                <a:latin typeface="Inter"/>
                <a:ea typeface="Inter"/>
                <a:cs typeface="Inter"/>
                <a:sym typeface="Inter"/>
              </a:defRPr>
            </a:lvl8pPr>
            <a:lvl9pPr lvl="8" rtl="0" algn="ctr">
              <a:spcBef>
                <a:spcPts val="0"/>
              </a:spcBef>
              <a:spcAft>
                <a:spcPts val="0"/>
              </a:spcAft>
              <a:buSzPts val="2400"/>
              <a:buFont typeface="Inter"/>
              <a:buNone/>
              <a:defRPr b="1" sz="2400">
                <a:latin typeface="Inter"/>
                <a:ea typeface="Inter"/>
                <a:cs typeface="Inter"/>
                <a:sym typeface="Inte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9" name="Google Shape;29;p4"/>
          <p:cNvSpPr txBox="1"/>
          <p:nvPr>
            <p:ph idx="1" type="body"/>
          </p:nvPr>
        </p:nvSpPr>
        <p:spPr>
          <a:xfrm>
            <a:off x="720000" y="1071700"/>
            <a:ext cx="7704000" cy="1029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accent1"/>
              </a:buClr>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30" name="Google Shape;30;p4"/>
          <p:cNvGrpSpPr/>
          <p:nvPr/>
        </p:nvGrpSpPr>
        <p:grpSpPr>
          <a:xfrm>
            <a:off x="-2974150" y="-1651325"/>
            <a:ext cx="14639800" cy="8442575"/>
            <a:chOff x="-2974150" y="-1651325"/>
            <a:chExt cx="14639800" cy="8442575"/>
          </a:xfrm>
        </p:grpSpPr>
        <p:grpSp>
          <p:nvGrpSpPr>
            <p:cNvPr id="31" name="Google Shape;31;p4"/>
            <p:cNvGrpSpPr/>
            <p:nvPr/>
          </p:nvGrpSpPr>
          <p:grpSpPr>
            <a:xfrm>
              <a:off x="7087750" y="4700297"/>
              <a:ext cx="1343027" cy="202952"/>
              <a:chOff x="342900" y="4772176"/>
              <a:chExt cx="1729145" cy="261300"/>
            </a:xfrm>
          </p:grpSpPr>
          <p:sp>
            <p:nvSpPr>
              <p:cNvPr id="32" name="Google Shape;32;p4"/>
              <p:cNvSpPr/>
              <p:nvPr/>
            </p:nvSpPr>
            <p:spPr>
              <a:xfrm>
                <a:off x="342900" y="4772176"/>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832182" y="4772176"/>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1321463" y="4772176"/>
                <a:ext cx="261300" cy="261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1810745" y="4772176"/>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4"/>
            <p:cNvSpPr/>
            <p:nvPr/>
          </p:nvSpPr>
          <p:spPr>
            <a:xfrm>
              <a:off x="-2974150" y="3143550"/>
              <a:ext cx="3647700" cy="3647700"/>
            </a:xfrm>
            <a:prstGeom prst="donut">
              <a:avLst>
                <a:gd fmla="val 1103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8541450" y="-1651325"/>
              <a:ext cx="3124200" cy="312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txBox="1"/>
          <p:nvPr>
            <p:ph idx="1" type="subTitle"/>
          </p:nvPr>
        </p:nvSpPr>
        <p:spPr>
          <a:xfrm>
            <a:off x="5782411" y="2187824"/>
            <a:ext cx="25056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1" name="Google Shape;41;p5"/>
          <p:cNvSpPr txBox="1"/>
          <p:nvPr>
            <p:ph idx="2" type="subTitle"/>
          </p:nvPr>
        </p:nvSpPr>
        <p:spPr>
          <a:xfrm>
            <a:off x="1793488" y="2187824"/>
            <a:ext cx="2505600" cy="175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2" name="Google Shape;42;p5"/>
          <p:cNvSpPr txBox="1"/>
          <p:nvPr>
            <p:ph idx="3" type="subTitle"/>
          </p:nvPr>
        </p:nvSpPr>
        <p:spPr>
          <a:xfrm>
            <a:off x="1793488" y="1762129"/>
            <a:ext cx="2505600" cy="42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Urbanist"/>
              <a:buNone/>
              <a:defRPr sz="1900">
                <a:solidFill>
                  <a:schemeClr val="dk1"/>
                </a:solidFill>
                <a:latin typeface="Urbanist ExtraBold"/>
                <a:ea typeface="Urbanist ExtraBold"/>
                <a:cs typeface="Urbanist ExtraBold"/>
                <a:sym typeface="Urbanist ExtraBold"/>
              </a:defRPr>
            </a:lvl1pPr>
            <a:lvl2pPr lvl="1" rtl="0" algn="ctr">
              <a:lnSpc>
                <a:spcPct val="100000"/>
              </a:lnSpc>
              <a:spcBef>
                <a:spcPts val="0"/>
              </a:spcBef>
              <a:spcAft>
                <a:spcPts val="0"/>
              </a:spcAft>
              <a:buSzPts val="2400"/>
              <a:buFont typeface="Urbanist"/>
              <a:buNone/>
              <a:defRPr b="1" sz="2400">
                <a:latin typeface="Urbanist"/>
                <a:ea typeface="Urbanist"/>
                <a:cs typeface="Urbanist"/>
                <a:sym typeface="Urbanist"/>
              </a:defRPr>
            </a:lvl2pPr>
            <a:lvl3pPr lvl="2" rtl="0" algn="ctr">
              <a:lnSpc>
                <a:spcPct val="100000"/>
              </a:lnSpc>
              <a:spcBef>
                <a:spcPts val="0"/>
              </a:spcBef>
              <a:spcAft>
                <a:spcPts val="0"/>
              </a:spcAft>
              <a:buSzPts val="2400"/>
              <a:buFont typeface="Urbanist"/>
              <a:buNone/>
              <a:defRPr b="1" sz="2400">
                <a:latin typeface="Urbanist"/>
                <a:ea typeface="Urbanist"/>
                <a:cs typeface="Urbanist"/>
                <a:sym typeface="Urbanist"/>
              </a:defRPr>
            </a:lvl3pPr>
            <a:lvl4pPr lvl="3" rtl="0" algn="ctr">
              <a:lnSpc>
                <a:spcPct val="100000"/>
              </a:lnSpc>
              <a:spcBef>
                <a:spcPts val="0"/>
              </a:spcBef>
              <a:spcAft>
                <a:spcPts val="0"/>
              </a:spcAft>
              <a:buSzPts val="2400"/>
              <a:buFont typeface="Urbanist"/>
              <a:buNone/>
              <a:defRPr b="1" sz="2400">
                <a:latin typeface="Urbanist"/>
                <a:ea typeface="Urbanist"/>
                <a:cs typeface="Urbanist"/>
                <a:sym typeface="Urbanist"/>
              </a:defRPr>
            </a:lvl4pPr>
            <a:lvl5pPr lvl="4" rtl="0" algn="ctr">
              <a:lnSpc>
                <a:spcPct val="100000"/>
              </a:lnSpc>
              <a:spcBef>
                <a:spcPts val="0"/>
              </a:spcBef>
              <a:spcAft>
                <a:spcPts val="0"/>
              </a:spcAft>
              <a:buSzPts val="2400"/>
              <a:buFont typeface="Urbanist"/>
              <a:buNone/>
              <a:defRPr b="1" sz="2400">
                <a:latin typeface="Urbanist"/>
                <a:ea typeface="Urbanist"/>
                <a:cs typeface="Urbanist"/>
                <a:sym typeface="Urbanist"/>
              </a:defRPr>
            </a:lvl5pPr>
            <a:lvl6pPr lvl="5" rtl="0" algn="ctr">
              <a:lnSpc>
                <a:spcPct val="100000"/>
              </a:lnSpc>
              <a:spcBef>
                <a:spcPts val="0"/>
              </a:spcBef>
              <a:spcAft>
                <a:spcPts val="0"/>
              </a:spcAft>
              <a:buSzPts val="2400"/>
              <a:buFont typeface="Urbanist"/>
              <a:buNone/>
              <a:defRPr b="1" sz="2400">
                <a:latin typeface="Urbanist"/>
                <a:ea typeface="Urbanist"/>
                <a:cs typeface="Urbanist"/>
                <a:sym typeface="Urbanist"/>
              </a:defRPr>
            </a:lvl6pPr>
            <a:lvl7pPr lvl="6" rtl="0" algn="ctr">
              <a:lnSpc>
                <a:spcPct val="100000"/>
              </a:lnSpc>
              <a:spcBef>
                <a:spcPts val="0"/>
              </a:spcBef>
              <a:spcAft>
                <a:spcPts val="0"/>
              </a:spcAft>
              <a:buSzPts val="2400"/>
              <a:buFont typeface="Urbanist"/>
              <a:buNone/>
              <a:defRPr b="1" sz="2400">
                <a:latin typeface="Urbanist"/>
                <a:ea typeface="Urbanist"/>
                <a:cs typeface="Urbanist"/>
                <a:sym typeface="Urbanist"/>
              </a:defRPr>
            </a:lvl7pPr>
            <a:lvl8pPr lvl="7" rtl="0" algn="ctr">
              <a:lnSpc>
                <a:spcPct val="100000"/>
              </a:lnSpc>
              <a:spcBef>
                <a:spcPts val="0"/>
              </a:spcBef>
              <a:spcAft>
                <a:spcPts val="0"/>
              </a:spcAft>
              <a:buSzPts val="2400"/>
              <a:buFont typeface="Urbanist"/>
              <a:buNone/>
              <a:defRPr b="1" sz="2400">
                <a:latin typeface="Urbanist"/>
                <a:ea typeface="Urbanist"/>
                <a:cs typeface="Urbanist"/>
                <a:sym typeface="Urbanist"/>
              </a:defRPr>
            </a:lvl8pPr>
            <a:lvl9pPr lvl="8" rtl="0" algn="ctr">
              <a:lnSpc>
                <a:spcPct val="100000"/>
              </a:lnSpc>
              <a:spcBef>
                <a:spcPts val="0"/>
              </a:spcBef>
              <a:spcAft>
                <a:spcPts val="0"/>
              </a:spcAft>
              <a:buSzPts val="2400"/>
              <a:buFont typeface="Urbanist"/>
              <a:buNone/>
              <a:defRPr b="1" sz="2400">
                <a:latin typeface="Urbanist"/>
                <a:ea typeface="Urbanist"/>
                <a:cs typeface="Urbanist"/>
                <a:sym typeface="Urbanist"/>
              </a:defRPr>
            </a:lvl9pPr>
          </a:lstStyle>
          <a:p/>
        </p:txBody>
      </p:sp>
      <p:sp>
        <p:nvSpPr>
          <p:cNvPr id="43" name="Google Shape;43;p5"/>
          <p:cNvSpPr txBox="1"/>
          <p:nvPr>
            <p:ph idx="4" type="subTitle"/>
          </p:nvPr>
        </p:nvSpPr>
        <p:spPr>
          <a:xfrm>
            <a:off x="5782413" y="1762129"/>
            <a:ext cx="2505600" cy="425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Urbanist"/>
              <a:buNone/>
              <a:defRPr sz="1900">
                <a:solidFill>
                  <a:schemeClr val="dk1"/>
                </a:solidFill>
                <a:latin typeface="Urbanist ExtraBold"/>
                <a:ea typeface="Urbanist ExtraBold"/>
                <a:cs typeface="Urbanist ExtraBold"/>
                <a:sym typeface="Urbanist ExtraBold"/>
              </a:defRPr>
            </a:lvl1pPr>
            <a:lvl2pPr lvl="1" rtl="0" algn="ctr">
              <a:lnSpc>
                <a:spcPct val="100000"/>
              </a:lnSpc>
              <a:spcBef>
                <a:spcPts val="0"/>
              </a:spcBef>
              <a:spcAft>
                <a:spcPts val="0"/>
              </a:spcAft>
              <a:buSzPts val="2400"/>
              <a:buFont typeface="Urbanist"/>
              <a:buNone/>
              <a:defRPr b="1" sz="2400">
                <a:latin typeface="Urbanist"/>
                <a:ea typeface="Urbanist"/>
                <a:cs typeface="Urbanist"/>
                <a:sym typeface="Urbanist"/>
              </a:defRPr>
            </a:lvl2pPr>
            <a:lvl3pPr lvl="2" rtl="0" algn="ctr">
              <a:lnSpc>
                <a:spcPct val="100000"/>
              </a:lnSpc>
              <a:spcBef>
                <a:spcPts val="0"/>
              </a:spcBef>
              <a:spcAft>
                <a:spcPts val="0"/>
              </a:spcAft>
              <a:buSzPts val="2400"/>
              <a:buFont typeface="Urbanist"/>
              <a:buNone/>
              <a:defRPr b="1" sz="2400">
                <a:latin typeface="Urbanist"/>
                <a:ea typeface="Urbanist"/>
                <a:cs typeface="Urbanist"/>
                <a:sym typeface="Urbanist"/>
              </a:defRPr>
            </a:lvl3pPr>
            <a:lvl4pPr lvl="3" rtl="0" algn="ctr">
              <a:lnSpc>
                <a:spcPct val="100000"/>
              </a:lnSpc>
              <a:spcBef>
                <a:spcPts val="0"/>
              </a:spcBef>
              <a:spcAft>
                <a:spcPts val="0"/>
              </a:spcAft>
              <a:buSzPts val="2400"/>
              <a:buFont typeface="Urbanist"/>
              <a:buNone/>
              <a:defRPr b="1" sz="2400">
                <a:latin typeface="Urbanist"/>
                <a:ea typeface="Urbanist"/>
                <a:cs typeface="Urbanist"/>
                <a:sym typeface="Urbanist"/>
              </a:defRPr>
            </a:lvl4pPr>
            <a:lvl5pPr lvl="4" rtl="0" algn="ctr">
              <a:lnSpc>
                <a:spcPct val="100000"/>
              </a:lnSpc>
              <a:spcBef>
                <a:spcPts val="0"/>
              </a:spcBef>
              <a:spcAft>
                <a:spcPts val="0"/>
              </a:spcAft>
              <a:buSzPts val="2400"/>
              <a:buFont typeface="Urbanist"/>
              <a:buNone/>
              <a:defRPr b="1" sz="2400">
                <a:latin typeface="Urbanist"/>
                <a:ea typeface="Urbanist"/>
                <a:cs typeface="Urbanist"/>
                <a:sym typeface="Urbanist"/>
              </a:defRPr>
            </a:lvl5pPr>
            <a:lvl6pPr lvl="5" rtl="0" algn="ctr">
              <a:lnSpc>
                <a:spcPct val="100000"/>
              </a:lnSpc>
              <a:spcBef>
                <a:spcPts val="0"/>
              </a:spcBef>
              <a:spcAft>
                <a:spcPts val="0"/>
              </a:spcAft>
              <a:buSzPts val="2400"/>
              <a:buFont typeface="Urbanist"/>
              <a:buNone/>
              <a:defRPr b="1" sz="2400">
                <a:latin typeface="Urbanist"/>
                <a:ea typeface="Urbanist"/>
                <a:cs typeface="Urbanist"/>
                <a:sym typeface="Urbanist"/>
              </a:defRPr>
            </a:lvl6pPr>
            <a:lvl7pPr lvl="6" rtl="0" algn="ctr">
              <a:lnSpc>
                <a:spcPct val="100000"/>
              </a:lnSpc>
              <a:spcBef>
                <a:spcPts val="0"/>
              </a:spcBef>
              <a:spcAft>
                <a:spcPts val="0"/>
              </a:spcAft>
              <a:buSzPts val="2400"/>
              <a:buFont typeface="Urbanist"/>
              <a:buNone/>
              <a:defRPr b="1" sz="2400">
                <a:latin typeface="Urbanist"/>
                <a:ea typeface="Urbanist"/>
                <a:cs typeface="Urbanist"/>
                <a:sym typeface="Urbanist"/>
              </a:defRPr>
            </a:lvl7pPr>
            <a:lvl8pPr lvl="7" rtl="0" algn="ctr">
              <a:lnSpc>
                <a:spcPct val="100000"/>
              </a:lnSpc>
              <a:spcBef>
                <a:spcPts val="0"/>
              </a:spcBef>
              <a:spcAft>
                <a:spcPts val="0"/>
              </a:spcAft>
              <a:buSzPts val="2400"/>
              <a:buFont typeface="Urbanist"/>
              <a:buNone/>
              <a:defRPr b="1" sz="2400">
                <a:latin typeface="Urbanist"/>
                <a:ea typeface="Urbanist"/>
                <a:cs typeface="Urbanist"/>
                <a:sym typeface="Urbanist"/>
              </a:defRPr>
            </a:lvl8pPr>
            <a:lvl9pPr lvl="8" rtl="0" algn="ctr">
              <a:lnSpc>
                <a:spcPct val="100000"/>
              </a:lnSpc>
              <a:spcBef>
                <a:spcPts val="0"/>
              </a:spcBef>
              <a:spcAft>
                <a:spcPts val="0"/>
              </a:spcAft>
              <a:buSzPts val="2400"/>
              <a:buFont typeface="Urbanist"/>
              <a:buNone/>
              <a:defRPr b="1" sz="2400">
                <a:latin typeface="Urbanist"/>
                <a:ea typeface="Urbanist"/>
                <a:cs typeface="Urbanist"/>
                <a:sym typeface="Urbanist"/>
              </a:defRPr>
            </a:lvl9pPr>
          </a:lstStyle>
          <a:p/>
        </p:txBody>
      </p:sp>
      <p:grpSp>
        <p:nvGrpSpPr>
          <p:cNvPr id="44" name="Google Shape;44;p5"/>
          <p:cNvGrpSpPr/>
          <p:nvPr/>
        </p:nvGrpSpPr>
        <p:grpSpPr>
          <a:xfrm>
            <a:off x="-2944100" y="-1178700"/>
            <a:ext cx="14600225" cy="8084250"/>
            <a:chOff x="-2944100" y="-1178700"/>
            <a:chExt cx="14600225" cy="8084250"/>
          </a:xfrm>
        </p:grpSpPr>
        <p:sp>
          <p:nvSpPr>
            <p:cNvPr id="45" name="Google Shape;45;p5"/>
            <p:cNvSpPr/>
            <p:nvPr/>
          </p:nvSpPr>
          <p:spPr>
            <a:xfrm>
              <a:off x="8531925" y="-1178700"/>
              <a:ext cx="3124200" cy="312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7087750" y="4700297"/>
              <a:ext cx="1343027" cy="202952"/>
              <a:chOff x="342900" y="4772176"/>
              <a:chExt cx="1729145" cy="261300"/>
            </a:xfrm>
          </p:grpSpPr>
          <p:sp>
            <p:nvSpPr>
              <p:cNvPr id="47" name="Google Shape;47;p5"/>
              <p:cNvSpPr/>
              <p:nvPr/>
            </p:nvSpPr>
            <p:spPr>
              <a:xfrm>
                <a:off x="342900" y="4772176"/>
                <a:ext cx="261300" cy="26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832182" y="4772176"/>
                <a:ext cx="261300" cy="26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1321463" y="4772176"/>
                <a:ext cx="261300" cy="261300"/>
              </a:xfrm>
              <a:prstGeom prst="ellipse">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1810745" y="4772176"/>
                <a:ext cx="261300" cy="261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 name="Google Shape;51;p5"/>
            <p:cNvSpPr/>
            <p:nvPr/>
          </p:nvSpPr>
          <p:spPr>
            <a:xfrm>
              <a:off x="-2944100" y="3257850"/>
              <a:ext cx="3647700" cy="3647700"/>
            </a:xfrm>
            <a:prstGeom prst="donut">
              <a:avLst>
                <a:gd fmla="val 1103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4" name="Google Shape;54;p6"/>
          <p:cNvGrpSpPr/>
          <p:nvPr/>
        </p:nvGrpSpPr>
        <p:grpSpPr>
          <a:xfrm>
            <a:off x="-2450400" y="-1022600"/>
            <a:ext cx="14528875" cy="8080550"/>
            <a:chOff x="-2450400" y="-1022600"/>
            <a:chExt cx="14528875" cy="8080550"/>
          </a:xfrm>
        </p:grpSpPr>
        <p:grpSp>
          <p:nvGrpSpPr>
            <p:cNvPr id="55" name="Google Shape;55;p6"/>
            <p:cNvGrpSpPr/>
            <p:nvPr/>
          </p:nvGrpSpPr>
          <p:grpSpPr>
            <a:xfrm>
              <a:off x="7087750" y="195731"/>
              <a:ext cx="1343027" cy="202952"/>
              <a:chOff x="342900" y="4466889"/>
              <a:chExt cx="1729145" cy="261300"/>
            </a:xfrm>
          </p:grpSpPr>
          <p:sp>
            <p:nvSpPr>
              <p:cNvPr id="56" name="Google Shape;56;p6"/>
              <p:cNvSpPr/>
              <p:nvPr/>
            </p:nvSpPr>
            <p:spPr>
              <a:xfrm>
                <a:off x="342900" y="4466889"/>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a:off x="832182" y="4466889"/>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a:off x="1321463" y="4466889"/>
                <a:ext cx="261300" cy="261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a:off x="1810745" y="4466889"/>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p:nvPr/>
          </p:nvSpPr>
          <p:spPr>
            <a:xfrm>
              <a:off x="-2450400" y="-1022600"/>
              <a:ext cx="3124200" cy="312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8430775" y="3410250"/>
              <a:ext cx="3647700" cy="3647700"/>
            </a:xfrm>
            <a:prstGeom prst="donut">
              <a:avLst>
                <a:gd fmla="val 1103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sp>
        <p:nvSpPr>
          <p:cNvPr id="63" name="Google Shape;63;p7"/>
          <p:cNvSpPr txBox="1"/>
          <p:nvPr>
            <p:ph type="title"/>
          </p:nvPr>
        </p:nvSpPr>
        <p:spPr>
          <a:xfrm>
            <a:off x="713225" y="783158"/>
            <a:ext cx="3874200" cy="10590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4" name="Google Shape;64;p7"/>
          <p:cNvSpPr/>
          <p:nvPr>
            <p:ph idx="2" type="pic"/>
          </p:nvPr>
        </p:nvSpPr>
        <p:spPr>
          <a:xfrm>
            <a:off x="5044825" y="210300"/>
            <a:ext cx="4722900" cy="4722900"/>
          </a:xfrm>
          <a:prstGeom prst="ellipse">
            <a:avLst/>
          </a:prstGeom>
          <a:noFill/>
          <a:ln>
            <a:noFill/>
          </a:ln>
        </p:spPr>
      </p:sp>
      <p:grpSp>
        <p:nvGrpSpPr>
          <p:cNvPr id="65" name="Google Shape;65;p7"/>
          <p:cNvGrpSpPr/>
          <p:nvPr/>
        </p:nvGrpSpPr>
        <p:grpSpPr>
          <a:xfrm>
            <a:off x="-364425" y="-2614200"/>
            <a:ext cx="3124200" cy="7517449"/>
            <a:chOff x="-364425" y="-2614200"/>
            <a:chExt cx="3124200" cy="7517449"/>
          </a:xfrm>
        </p:grpSpPr>
        <p:sp>
          <p:nvSpPr>
            <p:cNvPr id="66" name="Google Shape;66;p7"/>
            <p:cNvSpPr/>
            <p:nvPr/>
          </p:nvSpPr>
          <p:spPr>
            <a:xfrm>
              <a:off x="-364425" y="-2614200"/>
              <a:ext cx="3124200" cy="312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7"/>
            <p:cNvGrpSpPr/>
            <p:nvPr/>
          </p:nvGrpSpPr>
          <p:grpSpPr>
            <a:xfrm>
              <a:off x="713225" y="4700297"/>
              <a:ext cx="1343027" cy="202952"/>
              <a:chOff x="342900" y="4772176"/>
              <a:chExt cx="1729145" cy="261300"/>
            </a:xfrm>
          </p:grpSpPr>
          <p:sp>
            <p:nvSpPr>
              <p:cNvPr id="68" name="Google Shape;68;p7"/>
              <p:cNvSpPr/>
              <p:nvPr/>
            </p:nvSpPr>
            <p:spPr>
              <a:xfrm>
                <a:off x="342900" y="4772176"/>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p:nvPr/>
            </p:nvSpPr>
            <p:spPr>
              <a:xfrm>
                <a:off x="832182" y="4772176"/>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a:off x="1321463" y="4772176"/>
                <a:ext cx="261300" cy="261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7"/>
              <p:cNvSpPr/>
              <p:nvPr/>
            </p:nvSpPr>
            <p:spPr>
              <a:xfrm>
                <a:off x="1810745" y="4772176"/>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 name="Google Shape;72;p7"/>
          <p:cNvSpPr txBox="1"/>
          <p:nvPr>
            <p:ph idx="1" type="body"/>
          </p:nvPr>
        </p:nvSpPr>
        <p:spPr>
          <a:xfrm>
            <a:off x="713225" y="1816100"/>
            <a:ext cx="3874200" cy="2336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3" name="Shape 73"/>
        <p:cNvGrpSpPr/>
        <p:nvPr/>
      </p:nvGrpSpPr>
      <p:grpSpPr>
        <a:xfrm>
          <a:off x="0" y="0"/>
          <a:ext cx="0" cy="0"/>
          <a:chOff x="0" y="0"/>
          <a:chExt cx="0" cy="0"/>
        </a:xfrm>
      </p:grpSpPr>
      <p:sp>
        <p:nvSpPr>
          <p:cNvPr id="74" name="Google Shape;74;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75" name="Google Shape;75;p8"/>
          <p:cNvGrpSpPr/>
          <p:nvPr/>
        </p:nvGrpSpPr>
        <p:grpSpPr>
          <a:xfrm>
            <a:off x="-2887225" y="-571500"/>
            <a:ext cx="14343325" cy="5987425"/>
            <a:chOff x="-2887225" y="-571500"/>
            <a:chExt cx="14343325" cy="5987425"/>
          </a:xfrm>
        </p:grpSpPr>
        <p:grpSp>
          <p:nvGrpSpPr>
            <p:cNvPr id="76" name="Google Shape;76;p8"/>
            <p:cNvGrpSpPr/>
            <p:nvPr/>
          </p:nvGrpSpPr>
          <p:grpSpPr>
            <a:xfrm>
              <a:off x="7087750" y="4700297"/>
              <a:ext cx="1343027" cy="202952"/>
              <a:chOff x="342900" y="4772176"/>
              <a:chExt cx="1729145" cy="261300"/>
            </a:xfrm>
          </p:grpSpPr>
          <p:sp>
            <p:nvSpPr>
              <p:cNvPr id="77" name="Google Shape;77;p8"/>
              <p:cNvSpPr/>
              <p:nvPr/>
            </p:nvSpPr>
            <p:spPr>
              <a:xfrm>
                <a:off x="342900" y="4772176"/>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832182" y="4772176"/>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1321463" y="4772176"/>
                <a:ext cx="261300" cy="261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a:off x="1810745" y="4772176"/>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8"/>
            <p:cNvSpPr/>
            <p:nvPr/>
          </p:nvSpPr>
          <p:spPr>
            <a:xfrm>
              <a:off x="-2887225" y="1768225"/>
              <a:ext cx="3647700" cy="3647700"/>
            </a:xfrm>
            <a:prstGeom prst="donut">
              <a:avLst>
                <a:gd fmla="val 1713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8331900" y="-571500"/>
              <a:ext cx="3124200" cy="312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grpSp>
        <p:nvGrpSpPr>
          <p:cNvPr id="84" name="Google Shape;84;p9"/>
          <p:cNvGrpSpPr/>
          <p:nvPr/>
        </p:nvGrpSpPr>
        <p:grpSpPr>
          <a:xfrm>
            <a:off x="-391675" y="-2927600"/>
            <a:ext cx="9888100" cy="10490450"/>
            <a:chOff x="-391675" y="-2927600"/>
            <a:chExt cx="9888100" cy="10490450"/>
          </a:xfrm>
        </p:grpSpPr>
        <p:grpSp>
          <p:nvGrpSpPr>
            <p:cNvPr id="85" name="Google Shape;85;p9"/>
            <p:cNvGrpSpPr/>
            <p:nvPr/>
          </p:nvGrpSpPr>
          <p:grpSpPr>
            <a:xfrm>
              <a:off x="713225" y="4700297"/>
              <a:ext cx="1343027" cy="202952"/>
              <a:chOff x="342900" y="4772176"/>
              <a:chExt cx="1729145" cy="261300"/>
            </a:xfrm>
          </p:grpSpPr>
          <p:sp>
            <p:nvSpPr>
              <p:cNvPr id="86" name="Google Shape;86;p9"/>
              <p:cNvSpPr/>
              <p:nvPr/>
            </p:nvSpPr>
            <p:spPr>
              <a:xfrm>
                <a:off x="342900" y="4772176"/>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a:off x="832182" y="4772176"/>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a:off x="1321463" y="4772176"/>
                <a:ext cx="261300" cy="2613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a:off x="1810745" y="4772176"/>
                <a:ext cx="261300" cy="26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9"/>
            <p:cNvSpPr/>
            <p:nvPr/>
          </p:nvSpPr>
          <p:spPr>
            <a:xfrm>
              <a:off x="-391675" y="-2927600"/>
              <a:ext cx="3647700" cy="3647700"/>
            </a:xfrm>
            <a:prstGeom prst="donut">
              <a:avLst>
                <a:gd fmla="val 1713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p:nvPr/>
          </p:nvSpPr>
          <p:spPr>
            <a:xfrm>
              <a:off x="6372225" y="4438650"/>
              <a:ext cx="3124200" cy="312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5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93" name="Google Shape;93;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10"/>
          <p:cNvSpPr txBox="1"/>
          <p:nvPr>
            <p:ph type="title"/>
          </p:nvPr>
        </p:nvSpPr>
        <p:spPr>
          <a:xfrm>
            <a:off x="720000" y="4014450"/>
            <a:ext cx="7704000" cy="572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Urbanist ExtraBold"/>
              <a:buNone/>
              <a:defRPr sz="3000">
                <a:solidFill>
                  <a:schemeClr val="dk1"/>
                </a:solidFill>
                <a:latin typeface="Urbanist ExtraBold"/>
                <a:ea typeface="Urbanist ExtraBold"/>
                <a:cs typeface="Urbanist ExtraBold"/>
                <a:sym typeface="Urbanist ExtraBold"/>
              </a:defRPr>
            </a:lvl1pPr>
            <a:lvl2pPr lvl="1" rtl="0">
              <a:spcBef>
                <a:spcPts val="0"/>
              </a:spcBef>
              <a:spcAft>
                <a:spcPts val="0"/>
              </a:spcAft>
              <a:buClr>
                <a:schemeClr val="dk1"/>
              </a:buClr>
              <a:buSzPts val="3000"/>
              <a:buFont typeface="Urbanist ExtraBold"/>
              <a:buNone/>
              <a:defRPr sz="3000">
                <a:solidFill>
                  <a:schemeClr val="dk1"/>
                </a:solidFill>
                <a:latin typeface="Urbanist ExtraBold"/>
                <a:ea typeface="Urbanist ExtraBold"/>
                <a:cs typeface="Urbanist ExtraBold"/>
                <a:sym typeface="Urbanist ExtraBold"/>
              </a:defRPr>
            </a:lvl2pPr>
            <a:lvl3pPr lvl="2" rtl="0">
              <a:spcBef>
                <a:spcPts val="0"/>
              </a:spcBef>
              <a:spcAft>
                <a:spcPts val="0"/>
              </a:spcAft>
              <a:buClr>
                <a:schemeClr val="dk1"/>
              </a:buClr>
              <a:buSzPts val="3000"/>
              <a:buFont typeface="Urbanist ExtraBold"/>
              <a:buNone/>
              <a:defRPr sz="3000">
                <a:solidFill>
                  <a:schemeClr val="dk1"/>
                </a:solidFill>
                <a:latin typeface="Urbanist ExtraBold"/>
                <a:ea typeface="Urbanist ExtraBold"/>
                <a:cs typeface="Urbanist ExtraBold"/>
                <a:sym typeface="Urbanist ExtraBold"/>
              </a:defRPr>
            </a:lvl3pPr>
            <a:lvl4pPr lvl="3" rtl="0">
              <a:spcBef>
                <a:spcPts val="0"/>
              </a:spcBef>
              <a:spcAft>
                <a:spcPts val="0"/>
              </a:spcAft>
              <a:buClr>
                <a:schemeClr val="dk1"/>
              </a:buClr>
              <a:buSzPts val="3000"/>
              <a:buFont typeface="Urbanist ExtraBold"/>
              <a:buNone/>
              <a:defRPr sz="3000">
                <a:solidFill>
                  <a:schemeClr val="dk1"/>
                </a:solidFill>
                <a:latin typeface="Urbanist ExtraBold"/>
                <a:ea typeface="Urbanist ExtraBold"/>
                <a:cs typeface="Urbanist ExtraBold"/>
                <a:sym typeface="Urbanist ExtraBold"/>
              </a:defRPr>
            </a:lvl4pPr>
            <a:lvl5pPr lvl="4" rtl="0">
              <a:spcBef>
                <a:spcPts val="0"/>
              </a:spcBef>
              <a:spcAft>
                <a:spcPts val="0"/>
              </a:spcAft>
              <a:buClr>
                <a:schemeClr val="dk1"/>
              </a:buClr>
              <a:buSzPts val="3000"/>
              <a:buFont typeface="Urbanist ExtraBold"/>
              <a:buNone/>
              <a:defRPr sz="3000">
                <a:solidFill>
                  <a:schemeClr val="dk1"/>
                </a:solidFill>
                <a:latin typeface="Urbanist ExtraBold"/>
                <a:ea typeface="Urbanist ExtraBold"/>
                <a:cs typeface="Urbanist ExtraBold"/>
                <a:sym typeface="Urbanist ExtraBold"/>
              </a:defRPr>
            </a:lvl5pPr>
            <a:lvl6pPr lvl="5" rtl="0">
              <a:spcBef>
                <a:spcPts val="0"/>
              </a:spcBef>
              <a:spcAft>
                <a:spcPts val="0"/>
              </a:spcAft>
              <a:buClr>
                <a:schemeClr val="dk1"/>
              </a:buClr>
              <a:buSzPts val="3000"/>
              <a:buFont typeface="Urbanist ExtraBold"/>
              <a:buNone/>
              <a:defRPr sz="3000">
                <a:solidFill>
                  <a:schemeClr val="dk1"/>
                </a:solidFill>
                <a:latin typeface="Urbanist ExtraBold"/>
                <a:ea typeface="Urbanist ExtraBold"/>
                <a:cs typeface="Urbanist ExtraBold"/>
                <a:sym typeface="Urbanist ExtraBold"/>
              </a:defRPr>
            </a:lvl6pPr>
            <a:lvl7pPr lvl="6" rtl="0">
              <a:spcBef>
                <a:spcPts val="0"/>
              </a:spcBef>
              <a:spcAft>
                <a:spcPts val="0"/>
              </a:spcAft>
              <a:buClr>
                <a:schemeClr val="dk1"/>
              </a:buClr>
              <a:buSzPts val="3000"/>
              <a:buFont typeface="Urbanist ExtraBold"/>
              <a:buNone/>
              <a:defRPr sz="3000">
                <a:solidFill>
                  <a:schemeClr val="dk1"/>
                </a:solidFill>
                <a:latin typeface="Urbanist ExtraBold"/>
                <a:ea typeface="Urbanist ExtraBold"/>
                <a:cs typeface="Urbanist ExtraBold"/>
                <a:sym typeface="Urbanist ExtraBold"/>
              </a:defRPr>
            </a:lvl7pPr>
            <a:lvl8pPr lvl="7" rtl="0">
              <a:spcBef>
                <a:spcPts val="0"/>
              </a:spcBef>
              <a:spcAft>
                <a:spcPts val="0"/>
              </a:spcAft>
              <a:buClr>
                <a:schemeClr val="dk1"/>
              </a:buClr>
              <a:buSzPts val="3000"/>
              <a:buFont typeface="Urbanist ExtraBold"/>
              <a:buNone/>
              <a:defRPr sz="3000">
                <a:solidFill>
                  <a:schemeClr val="dk1"/>
                </a:solidFill>
                <a:latin typeface="Urbanist ExtraBold"/>
                <a:ea typeface="Urbanist ExtraBold"/>
                <a:cs typeface="Urbanist ExtraBold"/>
                <a:sym typeface="Urbanist ExtraBold"/>
              </a:defRPr>
            </a:lvl8pPr>
            <a:lvl9pPr lvl="8" rtl="0">
              <a:spcBef>
                <a:spcPts val="0"/>
              </a:spcBef>
              <a:spcAft>
                <a:spcPts val="0"/>
              </a:spcAft>
              <a:buClr>
                <a:schemeClr val="dk1"/>
              </a:buClr>
              <a:buSzPts val="3000"/>
              <a:buFont typeface="Urbanist ExtraBold"/>
              <a:buNone/>
              <a:defRPr sz="3000">
                <a:solidFill>
                  <a:schemeClr val="dk1"/>
                </a:solidFill>
                <a:latin typeface="Urbanist ExtraBold"/>
                <a:ea typeface="Urbanist ExtraBold"/>
                <a:cs typeface="Urbanist ExtraBold"/>
                <a:sym typeface="Urbanist Extra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www.figma.com/proto/gOK1JWL2wA1wNiBjBg6OCz/CS3354-ShippingKiosk?node-id=2-2&amp;node-type=canvas&amp;t=ThKF8tqxYsu4BIrx-1&amp;scaling=scale-down&amp;content-scaling=fixed&amp;page-id=0%3A1&amp;starting-point-node-id=2%3A2"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0.jpg"/><Relationship Id="rId4" Type="http://schemas.openxmlformats.org/officeDocument/2006/relationships/image" Target="../media/image9.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8"/>
          <p:cNvSpPr txBox="1"/>
          <p:nvPr>
            <p:ph type="ctrTitle"/>
          </p:nvPr>
        </p:nvSpPr>
        <p:spPr>
          <a:xfrm>
            <a:off x="1396950" y="1930155"/>
            <a:ext cx="6350100" cy="65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Team Shipping Kiosk</a:t>
            </a:r>
            <a:endParaRPr/>
          </a:p>
        </p:txBody>
      </p:sp>
      <p:sp>
        <p:nvSpPr>
          <p:cNvPr id="271" name="Google Shape;271;p28"/>
          <p:cNvSpPr txBox="1"/>
          <p:nvPr>
            <p:ph idx="1" type="subTitle"/>
          </p:nvPr>
        </p:nvSpPr>
        <p:spPr>
          <a:xfrm>
            <a:off x="1396950" y="2665488"/>
            <a:ext cx="6350100" cy="106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CS 3354.004</a:t>
            </a:r>
            <a:endParaRPr b="1"/>
          </a:p>
          <a:p>
            <a:pPr indent="0" lvl="0" marL="0" rtl="0" algn="ctr">
              <a:spcBef>
                <a:spcPts val="0"/>
              </a:spcBef>
              <a:spcAft>
                <a:spcPts val="0"/>
              </a:spcAft>
              <a:buNone/>
            </a:pPr>
            <a:r>
              <a:t/>
            </a:r>
            <a:endParaRPr sz="800"/>
          </a:p>
          <a:p>
            <a:pPr indent="0" lvl="0" marL="0" rtl="0" algn="ctr">
              <a:spcBef>
                <a:spcPts val="0"/>
              </a:spcBef>
              <a:spcAft>
                <a:spcPts val="0"/>
              </a:spcAft>
              <a:buNone/>
            </a:pPr>
            <a:r>
              <a:rPr lang="en"/>
              <a:t>Aashna Pathi, Ann Jayan, Cristina Adame, Namra Zubair, Nivedha Sreenivasan, Sanjana Kotha, Shashi Rajesh, Susan Zhang</a:t>
            </a:r>
            <a:endParaRPr/>
          </a:p>
        </p:txBody>
      </p:sp>
      <p:sp>
        <p:nvSpPr>
          <p:cNvPr id="272" name="Google Shape;272;p28"/>
          <p:cNvSpPr/>
          <p:nvPr/>
        </p:nvSpPr>
        <p:spPr>
          <a:xfrm>
            <a:off x="-1813350" y="-1552275"/>
            <a:ext cx="3647700" cy="3647700"/>
          </a:xfrm>
          <a:prstGeom prst="donut">
            <a:avLst>
              <a:gd fmla="val 1713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28"/>
          <p:cNvGrpSpPr/>
          <p:nvPr/>
        </p:nvGrpSpPr>
        <p:grpSpPr>
          <a:xfrm>
            <a:off x="7065075" y="3425248"/>
            <a:ext cx="3124200" cy="3642302"/>
            <a:chOff x="7065075" y="3425248"/>
            <a:chExt cx="3124200" cy="3642302"/>
          </a:xfrm>
        </p:grpSpPr>
        <p:sp>
          <p:nvSpPr>
            <p:cNvPr id="274" name="Google Shape;274;p28"/>
            <p:cNvSpPr/>
            <p:nvPr/>
          </p:nvSpPr>
          <p:spPr>
            <a:xfrm>
              <a:off x="7065075" y="3943350"/>
              <a:ext cx="3124200" cy="312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28"/>
            <p:cNvGrpSpPr/>
            <p:nvPr/>
          </p:nvGrpSpPr>
          <p:grpSpPr>
            <a:xfrm>
              <a:off x="7567685" y="3425248"/>
              <a:ext cx="971227" cy="896620"/>
              <a:chOff x="3930600" y="3833000"/>
              <a:chExt cx="769350" cy="710250"/>
            </a:xfrm>
          </p:grpSpPr>
          <p:sp>
            <p:nvSpPr>
              <p:cNvPr id="276" name="Google Shape;276;p28"/>
              <p:cNvSpPr/>
              <p:nvPr/>
            </p:nvSpPr>
            <p:spPr>
              <a:xfrm>
                <a:off x="3967975" y="3880125"/>
                <a:ext cx="667050" cy="663125"/>
              </a:xfrm>
              <a:custGeom>
                <a:rect b="b" l="l" r="r" t="t"/>
                <a:pathLst>
                  <a:path extrusionOk="0" h="26525" w="26682">
                    <a:moveTo>
                      <a:pt x="13333" y="0"/>
                    </a:moveTo>
                    <a:cubicBezTo>
                      <a:pt x="11258" y="0"/>
                      <a:pt x="9267" y="473"/>
                      <a:pt x="7408" y="1407"/>
                    </a:cubicBezTo>
                    <a:cubicBezTo>
                      <a:pt x="5803" y="2208"/>
                      <a:pt x="4407" y="3299"/>
                      <a:pt x="3258" y="4654"/>
                    </a:cubicBezTo>
                    <a:cubicBezTo>
                      <a:pt x="2143" y="5951"/>
                      <a:pt x="1308" y="7447"/>
                      <a:pt x="763" y="9076"/>
                    </a:cubicBezTo>
                    <a:cubicBezTo>
                      <a:pt x="217" y="10712"/>
                      <a:pt x="1" y="12406"/>
                      <a:pt x="110" y="14118"/>
                    </a:cubicBezTo>
                    <a:cubicBezTo>
                      <a:pt x="225" y="15888"/>
                      <a:pt x="687" y="17598"/>
                      <a:pt x="1489" y="19201"/>
                    </a:cubicBezTo>
                    <a:cubicBezTo>
                      <a:pt x="2613" y="21442"/>
                      <a:pt x="4333" y="23309"/>
                      <a:pt x="6474" y="24598"/>
                    </a:cubicBezTo>
                    <a:cubicBezTo>
                      <a:pt x="8549" y="25856"/>
                      <a:pt x="10929" y="26524"/>
                      <a:pt x="13351" y="26524"/>
                    </a:cubicBezTo>
                    <a:cubicBezTo>
                      <a:pt x="15424" y="26524"/>
                      <a:pt x="17418" y="26054"/>
                      <a:pt x="19276" y="25120"/>
                    </a:cubicBezTo>
                    <a:cubicBezTo>
                      <a:pt x="20879" y="24318"/>
                      <a:pt x="22278" y="23227"/>
                      <a:pt x="23426" y="21871"/>
                    </a:cubicBezTo>
                    <a:cubicBezTo>
                      <a:pt x="24541" y="20573"/>
                      <a:pt x="25376" y="19078"/>
                      <a:pt x="25922" y="17449"/>
                    </a:cubicBezTo>
                    <a:cubicBezTo>
                      <a:pt x="26467" y="15812"/>
                      <a:pt x="26681" y="14118"/>
                      <a:pt x="26574" y="12406"/>
                    </a:cubicBezTo>
                    <a:cubicBezTo>
                      <a:pt x="26459" y="10639"/>
                      <a:pt x="25997" y="8927"/>
                      <a:pt x="25194" y="7324"/>
                    </a:cubicBezTo>
                    <a:cubicBezTo>
                      <a:pt x="24071" y="5085"/>
                      <a:pt x="22351" y="3216"/>
                      <a:pt x="20219" y="1927"/>
                    </a:cubicBezTo>
                    <a:cubicBezTo>
                      <a:pt x="18136" y="663"/>
                      <a:pt x="15755" y="0"/>
                      <a:pt x="13333"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p:cNvSpPr/>
              <p:nvPr/>
            </p:nvSpPr>
            <p:spPr>
              <a:xfrm>
                <a:off x="3981625" y="3838625"/>
                <a:ext cx="667275" cy="663100"/>
              </a:xfrm>
              <a:custGeom>
                <a:rect b="b" l="l" r="r" t="t"/>
                <a:pathLst>
                  <a:path extrusionOk="0" h="26524" w="26691">
                    <a:moveTo>
                      <a:pt x="13341" y="0"/>
                    </a:moveTo>
                    <a:cubicBezTo>
                      <a:pt x="11268" y="0"/>
                      <a:pt x="9274" y="470"/>
                      <a:pt x="7415" y="1405"/>
                    </a:cubicBezTo>
                    <a:cubicBezTo>
                      <a:pt x="5813" y="2206"/>
                      <a:pt x="4414" y="3297"/>
                      <a:pt x="3265" y="4654"/>
                    </a:cubicBezTo>
                    <a:cubicBezTo>
                      <a:pt x="2151" y="5951"/>
                      <a:pt x="1316" y="7447"/>
                      <a:pt x="770" y="9075"/>
                    </a:cubicBezTo>
                    <a:cubicBezTo>
                      <a:pt x="225" y="10712"/>
                      <a:pt x="0" y="12406"/>
                      <a:pt x="117" y="14116"/>
                    </a:cubicBezTo>
                    <a:cubicBezTo>
                      <a:pt x="232" y="15885"/>
                      <a:pt x="695" y="17597"/>
                      <a:pt x="1498" y="19200"/>
                    </a:cubicBezTo>
                    <a:cubicBezTo>
                      <a:pt x="2621" y="21440"/>
                      <a:pt x="4341" y="23308"/>
                      <a:pt x="6473" y="24606"/>
                    </a:cubicBezTo>
                    <a:cubicBezTo>
                      <a:pt x="8556" y="25861"/>
                      <a:pt x="10936" y="26524"/>
                      <a:pt x="13358" y="26524"/>
                    </a:cubicBezTo>
                    <a:cubicBezTo>
                      <a:pt x="15424" y="26524"/>
                      <a:pt x="17425" y="26052"/>
                      <a:pt x="19284" y="25117"/>
                    </a:cubicBezTo>
                    <a:cubicBezTo>
                      <a:pt x="20889" y="24316"/>
                      <a:pt x="22285" y="23225"/>
                      <a:pt x="23434" y="21878"/>
                    </a:cubicBezTo>
                    <a:cubicBezTo>
                      <a:pt x="24548" y="20573"/>
                      <a:pt x="25384" y="19085"/>
                      <a:pt x="25929" y="17449"/>
                    </a:cubicBezTo>
                    <a:cubicBezTo>
                      <a:pt x="26475" y="15812"/>
                      <a:pt x="26691" y="14116"/>
                      <a:pt x="26582" y="12406"/>
                    </a:cubicBezTo>
                    <a:cubicBezTo>
                      <a:pt x="26467" y="10637"/>
                      <a:pt x="26004" y="8927"/>
                      <a:pt x="25203" y="7322"/>
                    </a:cubicBezTo>
                    <a:cubicBezTo>
                      <a:pt x="24078" y="5082"/>
                      <a:pt x="22358" y="3216"/>
                      <a:pt x="20218" y="1926"/>
                    </a:cubicBezTo>
                    <a:cubicBezTo>
                      <a:pt x="18143" y="669"/>
                      <a:pt x="15763" y="0"/>
                      <a:pt x="13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p:nvPr/>
            </p:nvSpPr>
            <p:spPr>
              <a:xfrm>
                <a:off x="3930600" y="3833000"/>
                <a:ext cx="769350" cy="674300"/>
              </a:xfrm>
              <a:custGeom>
                <a:rect b="b" l="l" r="r" t="t"/>
                <a:pathLst>
                  <a:path extrusionOk="0" h="26972" w="30774">
                    <a:moveTo>
                      <a:pt x="15382" y="447"/>
                    </a:moveTo>
                    <a:cubicBezTo>
                      <a:pt x="17762" y="447"/>
                      <a:pt x="20103" y="1100"/>
                      <a:pt x="22152" y="2340"/>
                    </a:cubicBezTo>
                    <a:cubicBezTo>
                      <a:pt x="24251" y="3605"/>
                      <a:pt x="25945" y="5440"/>
                      <a:pt x="27046" y="7646"/>
                    </a:cubicBezTo>
                    <a:cubicBezTo>
                      <a:pt x="27839" y="9225"/>
                      <a:pt x="28293" y="10903"/>
                      <a:pt x="28401" y="12647"/>
                    </a:cubicBezTo>
                    <a:cubicBezTo>
                      <a:pt x="28508" y="14325"/>
                      <a:pt x="28293" y="15995"/>
                      <a:pt x="27764" y="17598"/>
                    </a:cubicBezTo>
                    <a:cubicBezTo>
                      <a:pt x="27226" y="19211"/>
                      <a:pt x="26401" y="20673"/>
                      <a:pt x="25310" y="21954"/>
                    </a:cubicBezTo>
                    <a:cubicBezTo>
                      <a:pt x="24177" y="23285"/>
                      <a:pt x="22805" y="24359"/>
                      <a:pt x="21226" y="25144"/>
                    </a:cubicBezTo>
                    <a:cubicBezTo>
                      <a:pt x="20309" y="25608"/>
                      <a:pt x="19341" y="25955"/>
                      <a:pt x="18349" y="26186"/>
                    </a:cubicBezTo>
                    <a:cubicBezTo>
                      <a:pt x="17383" y="26410"/>
                      <a:pt x="16391" y="26525"/>
                      <a:pt x="15399" y="26525"/>
                    </a:cubicBezTo>
                    <a:cubicBezTo>
                      <a:pt x="13019" y="26525"/>
                      <a:pt x="10670" y="25872"/>
                      <a:pt x="8629" y="24640"/>
                    </a:cubicBezTo>
                    <a:cubicBezTo>
                      <a:pt x="6530" y="23367"/>
                      <a:pt x="4836" y="21532"/>
                      <a:pt x="3737" y="19326"/>
                    </a:cubicBezTo>
                    <a:cubicBezTo>
                      <a:pt x="2944" y="17755"/>
                      <a:pt x="2488" y="16069"/>
                      <a:pt x="2373" y="14333"/>
                    </a:cubicBezTo>
                    <a:cubicBezTo>
                      <a:pt x="2266" y="12647"/>
                      <a:pt x="2488" y="10979"/>
                      <a:pt x="3017" y="9374"/>
                    </a:cubicBezTo>
                    <a:cubicBezTo>
                      <a:pt x="3555" y="7763"/>
                      <a:pt x="4382" y="6299"/>
                      <a:pt x="5473" y="5018"/>
                    </a:cubicBezTo>
                    <a:cubicBezTo>
                      <a:pt x="6604" y="3689"/>
                      <a:pt x="7977" y="2621"/>
                      <a:pt x="9556" y="1828"/>
                    </a:cubicBezTo>
                    <a:cubicBezTo>
                      <a:pt x="10472" y="1374"/>
                      <a:pt x="11440" y="1019"/>
                      <a:pt x="12432" y="786"/>
                    </a:cubicBezTo>
                    <a:cubicBezTo>
                      <a:pt x="13398" y="564"/>
                      <a:pt x="14390" y="447"/>
                      <a:pt x="15382" y="447"/>
                    </a:cubicBezTo>
                    <a:close/>
                    <a:moveTo>
                      <a:pt x="15382" y="1"/>
                    </a:moveTo>
                    <a:cubicBezTo>
                      <a:pt x="13348" y="1"/>
                      <a:pt x="11291" y="465"/>
                      <a:pt x="9357" y="1431"/>
                    </a:cubicBezTo>
                    <a:cubicBezTo>
                      <a:pt x="2696" y="4770"/>
                      <a:pt x="0" y="12871"/>
                      <a:pt x="3341" y="19524"/>
                    </a:cubicBezTo>
                    <a:cubicBezTo>
                      <a:pt x="5703" y="24244"/>
                      <a:pt x="10456" y="26971"/>
                      <a:pt x="15399" y="26971"/>
                    </a:cubicBezTo>
                    <a:cubicBezTo>
                      <a:pt x="17433" y="26971"/>
                      <a:pt x="19490" y="26509"/>
                      <a:pt x="21424" y="25541"/>
                    </a:cubicBezTo>
                    <a:cubicBezTo>
                      <a:pt x="28077" y="22202"/>
                      <a:pt x="30773" y="14111"/>
                      <a:pt x="27442" y="7448"/>
                    </a:cubicBezTo>
                    <a:cubicBezTo>
                      <a:pt x="25078" y="2729"/>
                      <a:pt x="20317" y="1"/>
                      <a:pt x="15382" y="1"/>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8"/>
              <p:cNvSpPr/>
              <p:nvPr/>
            </p:nvSpPr>
            <p:spPr>
              <a:xfrm>
                <a:off x="3999825" y="3893750"/>
                <a:ext cx="631075" cy="553000"/>
              </a:xfrm>
              <a:custGeom>
                <a:rect b="b" l="l" r="r" t="t"/>
                <a:pathLst>
                  <a:path extrusionOk="0" h="22120" w="25243">
                    <a:moveTo>
                      <a:pt x="12613" y="439"/>
                    </a:moveTo>
                    <a:cubicBezTo>
                      <a:pt x="14557" y="439"/>
                      <a:pt x="16457" y="969"/>
                      <a:pt x="18127" y="1977"/>
                    </a:cubicBezTo>
                    <a:cubicBezTo>
                      <a:pt x="19837" y="3010"/>
                      <a:pt x="21210" y="4506"/>
                      <a:pt x="22111" y="6299"/>
                    </a:cubicBezTo>
                    <a:cubicBezTo>
                      <a:pt x="22755" y="7589"/>
                      <a:pt x="23126" y="8953"/>
                      <a:pt x="23217" y="10374"/>
                    </a:cubicBezTo>
                    <a:cubicBezTo>
                      <a:pt x="23301" y="11738"/>
                      <a:pt x="23126" y="13101"/>
                      <a:pt x="22698" y="14408"/>
                    </a:cubicBezTo>
                    <a:cubicBezTo>
                      <a:pt x="22259" y="15714"/>
                      <a:pt x="21589" y="16912"/>
                      <a:pt x="20696" y="17953"/>
                    </a:cubicBezTo>
                    <a:cubicBezTo>
                      <a:pt x="19772" y="19036"/>
                      <a:pt x="18655" y="19905"/>
                      <a:pt x="17373" y="20550"/>
                    </a:cubicBezTo>
                    <a:cubicBezTo>
                      <a:pt x="16622" y="20921"/>
                      <a:pt x="15836" y="21210"/>
                      <a:pt x="15027" y="21401"/>
                    </a:cubicBezTo>
                    <a:cubicBezTo>
                      <a:pt x="14241" y="21581"/>
                      <a:pt x="13440" y="21673"/>
                      <a:pt x="12630" y="21673"/>
                    </a:cubicBezTo>
                    <a:cubicBezTo>
                      <a:pt x="10688" y="21673"/>
                      <a:pt x="8778" y="21145"/>
                      <a:pt x="7118" y="20135"/>
                    </a:cubicBezTo>
                    <a:cubicBezTo>
                      <a:pt x="5406" y="19102"/>
                      <a:pt x="4025" y="17606"/>
                      <a:pt x="3133" y="15813"/>
                    </a:cubicBezTo>
                    <a:cubicBezTo>
                      <a:pt x="2488" y="14531"/>
                      <a:pt x="2117" y="13161"/>
                      <a:pt x="2026" y="11746"/>
                    </a:cubicBezTo>
                    <a:cubicBezTo>
                      <a:pt x="1934" y="10374"/>
                      <a:pt x="2117" y="9019"/>
                      <a:pt x="2545" y="7706"/>
                    </a:cubicBezTo>
                    <a:cubicBezTo>
                      <a:pt x="2984" y="6398"/>
                      <a:pt x="3654" y="5208"/>
                      <a:pt x="4547" y="4159"/>
                    </a:cubicBezTo>
                    <a:cubicBezTo>
                      <a:pt x="5471" y="3084"/>
                      <a:pt x="6588" y="2209"/>
                      <a:pt x="7870" y="1564"/>
                    </a:cubicBezTo>
                    <a:cubicBezTo>
                      <a:pt x="8614" y="1191"/>
                      <a:pt x="9407" y="902"/>
                      <a:pt x="10216" y="713"/>
                    </a:cubicBezTo>
                    <a:cubicBezTo>
                      <a:pt x="11002" y="531"/>
                      <a:pt x="11803" y="439"/>
                      <a:pt x="12613" y="439"/>
                    </a:cubicBezTo>
                    <a:close/>
                    <a:moveTo>
                      <a:pt x="12613" y="1"/>
                    </a:moveTo>
                    <a:cubicBezTo>
                      <a:pt x="10952" y="1"/>
                      <a:pt x="9258" y="374"/>
                      <a:pt x="7671" y="1167"/>
                    </a:cubicBezTo>
                    <a:cubicBezTo>
                      <a:pt x="2208" y="3903"/>
                      <a:pt x="0" y="10548"/>
                      <a:pt x="2736" y="16011"/>
                    </a:cubicBezTo>
                    <a:cubicBezTo>
                      <a:pt x="4670" y="19879"/>
                      <a:pt x="8572" y="22119"/>
                      <a:pt x="12630" y="22119"/>
                    </a:cubicBezTo>
                    <a:cubicBezTo>
                      <a:pt x="14291" y="22119"/>
                      <a:pt x="15985" y="21740"/>
                      <a:pt x="17572" y="20947"/>
                    </a:cubicBezTo>
                    <a:cubicBezTo>
                      <a:pt x="23037" y="18209"/>
                      <a:pt x="25243" y="11564"/>
                      <a:pt x="22507" y="6109"/>
                    </a:cubicBezTo>
                    <a:cubicBezTo>
                      <a:pt x="20565" y="2233"/>
                      <a:pt x="16663" y="1"/>
                      <a:pt x="12613" y="1"/>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8"/>
              <p:cNvSpPr/>
              <p:nvPr/>
            </p:nvSpPr>
            <p:spPr>
              <a:xfrm>
                <a:off x="4146325" y="3971875"/>
                <a:ext cx="317000" cy="398450"/>
              </a:xfrm>
              <a:custGeom>
                <a:rect b="b" l="l" r="r" t="t"/>
                <a:pathLst>
                  <a:path extrusionOk="0" h="15938" w="12680">
                    <a:moveTo>
                      <a:pt x="3678" y="3952"/>
                    </a:moveTo>
                    <a:lnTo>
                      <a:pt x="5207" y="6993"/>
                    </a:lnTo>
                    <a:cubicBezTo>
                      <a:pt x="5021" y="7017"/>
                      <a:pt x="4845" y="7029"/>
                      <a:pt x="4679" y="7029"/>
                    </a:cubicBezTo>
                    <a:cubicBezTo>
                      <a:pt x="4384" y="7029"/>
                      <a:pt x="4122" y="6990"/>
                      <a:pt x="3894" y="6911"/>
                    </a:cubicBezTo>
                    <a:cubicBezTo>
                      <a:pt x="3539" y="6794"/>
                      <a:pt x="3265" y="6538"/>
                      <a:pt x="3067" y="6150"/>
                    </a:cubicBezTo>
                    <a:cubicBezTo>
                      <a:pt x="2853" y="5711"/>
                      <a:pt x="2803" y="5307"/>
                      <a:pt x="2918" y="4928"/>
                    </a:cubicBezTo>
                    <a:cubicBezTo>
                      <a:pt x="3033" y="4547"/>
                      <a:pt x="3291" y="4224"/>
                      <a:pt x="3678" y="3952"/>
                    </a:cubicBezTo>
                    <a:close/>
                    <a:moveTo>
                      <a:pt x="8171" y="8858"/>
                    </a:moveTo>
                    <a:cubicBezTo>
                      <a:pt x="8450" y="8858"/>
                      <a:pt x="8698" y="8892"/>
                      <a:pt x="8911" y="8961"/>
                    </a:cubicBezTo>
                    <a:cubicBezTo>
                      <a:pt x="9274" y="9068"/>
                      <a:pt x="9556" y="9316"/>
                      <a:pt x="9754" y="9704"/>
                    </a:cubicBezTo>
                    <a:cubicBezTo>
                      <a:pt x="9952" y="10101"/>
                      <a:pt x="9994" y="10506"/>
                      <a:pt x="9887" y="10911"/>
                    </a:cubicBezTo>
                    <a:cubicBezTo>
                      <a:pt x="9770" y="11315"/>
                      <a:pt x="9514" y="11680"/>
                      <a:pt x="9109" y="11978"/>
                    </a:cubicBezTo>
                    <a:lnTo>
                      <a:pt x="7572" y="8903"/>
                    </a:lnTo>
                    <a:cubicBezTo>
                      <a:pt x="7784" y="8873"/>
                      <a:pt x="7984" y="8858"/>
                      <a:pt x="8171" y="8858"/>
                    </a:cubicBezTo>
                    <a:close/>
                    <a:moveTo>
                      <a:pt x="3109" y="0"/>
                    </a:moveTo>
                    <a:lnTo>
                      <a:pt x="1984" y="564"/>
                    </a:lnTo>
                    <a:lnTo>
                      <a:pt x="2696" y="1984"/>
                    </a:lnTo>
                    <a:cubicBezTo>
                      <a:pt x="1587" y="2662"/>
                      <a:pt x="819" y="3505"/>
                      <a:pt x="415" y="4513"/>
                    </a:cubicBezTo>
                    <a:cubicBezTo>
                      <a:pt x="0" y="5523"/>
                      <a:pt x="58" y="6538"/>
                      <a:pt x="564" y="7556"/>
                    </a:cubicBezTo>
                    <a:cubicBezTo>
                      <a:pt x="968" y="8365"/>
                      <a:pt x="1480" y="8911"/>
                      <a:pt x="2083" y="9193"/>
                    </a:cubicBezTo>
                    <a:cubicBezTo>
                      <a:pt x="2605" y="9431"/>
                      <a:pt x="3125" y="9551"/>
                      <a:pt x="3656" y="9551"/>
                    </a:cubicBezTo>
                    <a:cubicBezTo>
                      <a:pt x="3749" y="9551"/>
                      <a:pt x="3842" y="9547"/>
                      <a:pt x="3936" y="9540"/>
                    </a:cubicBezTo>
                    <a:cubicBezTo>
                      <a:pt x="4555" y="9498"/>
                      <a:pt x="5340" y="9365"/>
                      <a:pt x="6290" y="9151"/>
                    </a:cubicBezTo>
                    <a:lnTo>
                      <a:pt x="7969" y="12505"/>
                    </a:lnTo>
                    <a:cubicBezTo>
                      <a:pt x="7776" y="12554"/>
                      <a:pt x="7593" y="12579"/>
                      <a:pt x="7419" y="12579"/>
                    </a:cubicBezTo>
                    <a:cubicBezTo>
                      <a:pt x="6794" y="12579"/>
                      <a:pt x="6290" y="12264"/>
                      <a:pt x="5902" y="11631"/>
                    </a:cubicBezTo>
                    <a:lnTo>
                      <a:pt x="3265" y="12952"/>
                    </a:lnTo>
                    <a:cubicBezTo>
                      <a:pt x="3803" y="13969"/>
                      <a:pt x="4588" y="14606"/>
                      <a:pt x="5604" y="14846"/>
                    </a:cubicBezTo>
                    <a:cubicBezTo>
                      <a:pt x="5950" y="14931"/>
                      <a:pt x="6308" y="14973"/>
                      <a:pt x="6677" y="14973"/>
                    </a:cubicBezTo>
                    <a:cubicBezTo>
                      <a:pt x="7393" y="14973"/>
                      <a:pt x="8153" y="14814"/>
                      <a:pt x="8960" y="14499"/>
                    </a:cubicBezTo>
                    <a:lnTo>
                      <a:pt x="9688" y="15937"/>
                    </a:lnTo>
                    <a:lnTo>
                      <a:pt x="10811" y="15374"/>
                    </a:lnTo>
                    <a:lnTo>
                      <a:pt x="10093" y="13953"/>
                    </a:lnTo>
                    <a:cubicBezTo>
                      <a:pt x="10887" y="13481"/>
                      <a:pt x="11498" y="12920"/>
                      <a:pt x="11928" y="12275"/>
                    </a:cubicBezTo>
                    <a:cubicBezTo>
                      <a:pt x="12357" y="11623"/>
                      <a:pt x="12597" y="10960"/>
                      <a:pt x="12638" y="10266"/>
                    </a:cubicBezTo>
                    <a:cubicBezTo>
                      <a:pt x="12680" y="9579"/>
                      <a:pt x="12547" y="8935"/>
                      <a:pt x="12241" y="8324"/>
                    </a:cubicBezTo>
                    <a:cubicBezTo>
                      <a:pt x="11837" y="7514"/>
                      <a:pt x="11333" y="6977"/>
                      <a:pt x="10730" y="6695"/>
                    </a:cubicBezTo>
                    <a:cubicBezTo>
                      <a:pt x="10209" y="6464"/>
                      <a:pt x="9695" y="6345"/>
                      <a:pt x="9177" y="6345"/>
                    </a:cubicBezTo>
                    <a:cubicBezTo>
                      <a:pt x="9086" y="6345"/>
                      <a:pt x="8994" y="6349"/>
                      <a:pt x="8903" y="6356"/>
                    </a:cubicBezTo>
                    <a:cubicBezTo>
                      <a:pt x="8290" y="6415"/>
                      <a:pt x="7489" y="6546"/>
                      <a:pt x="6497" y="6763"/>
                    </a:cubicBezTo>
                    <a:lnTo>
                      <a:pt x="4836" y="3440"/>
                    </a:lnTo>
                    <a:cubicBezTo>
                      <a:pt x="4951" y="3420"/>
                      <a:pt x="5063" y="3410"/>
                      <a:pt x="5173" y="3410"/>
                    </a:cubicBezTo>
                    <a:cubicBezTo>
                      <a:pt x="5436" y="3410"/>
                      <a:pt x="5686" y="3466"/>
                      <a:pt x="5919" y="3571"/>
                    </a:cubicBezTo>
                    <a:cubicBezTo>
                      <a:pt x="6249" y="3720"/>
                      <a:pt x="6523" y="3952"/>
                      <a:pt x="6721" y="4273"/>
                    </a:cubicBezTo>
                    <a:lnTo>
                      <a:pt x="9373" y="2944"/>
                    </a:lnTo>
                    <a:cubicBezTo>
                      <a:pt x="8778" y="1960"/>
                      <a:pt x="7992" y="1339"/>
                      <a:pt x="7026" y="1091"/>
                    </a:cubicBezTo>
                    <a:cubicBezTo>
                      <a:pt x="6690" y="1005"/>
                      <a:pt x="6342" y="962"/>
                      <a:pt x="5982" y="962"/>
                    </a:cubicBezTo>
                    <a:cubicBezTo>
                      <a:pt x="5305" y="962"/>
                      <a:pt x="4585" y="1114"/>
                      <a:pt x="3819" y="1423"/>
                    </a:cubicBezTo>
                    <a:lnTo>
                      <a:pt x="3109" y="0"/>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81" name="Google Shape;281;p28"/>
          <p:cNvPicPr preferRelativeResize="0"/>
          <p:nvPr/>
        </p:nvPicPr>
        <p:blipFill>
          <a:blip r:embed="rId3">
            <a:alphaModFix/>
          </a:blip>
          <a:stretch>
            <a:fillRect/>
          </a:stretch>
        </p:blipFill>
        <p:spPr>
          <a:xfrm rot="-1368185">
            <a:off x="7743872" y="3518103"/>
            <a:ext cx="600182" cy="6001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ESTIMATED COST OF SOFTWARE PRODUCTS</a:t>
            </a:r>
            <a:endParaRPr sz="2800"/>
          </a:p>
        </p:txBody>
      </p:sp>
      <p:sp>
        <p:nvSpPr>
          <p:cNvPr id="400" name="Google Shape;400;p37"/>
          <p:cNvSpPr txBox="1"/>
          <p:nvPr>
            <p:ph idx="1" type="subTitle"/>
          </p:nvPr>
        </p:nvSpPr>
        <p:spPr>
          <a:xfrm>
            <a:off x="720000" y="1249100"/>
            <a:ext cx="7704000" cy="3230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p:txBody>
      </p:sp>
      <p:pic>
        <p:nvPicPr>
          <p:cNvPr id="401" name="Google Shape;401;p37"/>
          <p:cNvPicPr preferRelativeResize="0"/>
          <p:nvPr/>
        </p:nvPicPr>
        <p:blipFill>
          <a:blip r:embed="rId3">
            <a:alphaModFix/>
          </a:blip>
          <a:stretch>
            <a:fillRect/>
          </a:stretch>
        </p:blipFill>
        <p:spPr>
          <a:xfrm>
            <a:off x="1992800" y="1540463"/>
            <a:ext cx="5158401" cy="2647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8"/>
          <p:cNvSpPr/>
          <p:nvPr/>
        </p:nvSpPr>
        <p:spPr>
          <a:xfrm>
            <a:off x="-1212150" y="3747575"/>
            <a:ext cx="3124200" cy="312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8"/>
          <p:cNvSpPr/>
          <p:nvPr/>
        </p:nvSpPr>
        <p:spPr>
          <a:xfrm>
            <a:off x="7342625" y="3025525"/>
            <a:ext cx="3647700" cy="3647700"/>
          </a:xfrm>
          <a:prstGeom prst="donut">
            <a:avLst>
              <a:gd fmla="val 1713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8"/>
          <p:cNvSpPr txBox="1"/>
          <p:nvPr>
            <p:ph type="title"/>
          </p:nvPr>
        </p:nvSpPr>
        <p:spPr>
          <a:xfrm>
            <a:off x="720000" y="44502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ESTIMATED COST OF PERSONNEL</a:t>
            </a:r>
            <a:endParaRPr sz="3000"/>
          </a:p>
        </p:txBody>
      </p:sp>
      <p:graphicFrame>
        <p:nvGraphicFramePr>
          <p:cNvPr id="409" name="Google Shape;409;p38"/>
          <p:cNvGraphicFramePr/>
          <p:nvPr/>
        </p:nvGraphicFramePr>
        <p:xfrm>
          <a:off x="1600200" y="1017725"/>
          <a:ext cx="3000000" cy="3000000"/>
        </p:xfrm>
        <a:graphic>
          <a:graphicData uri="http://schemas.openxmlformats.org/drawingml/2006/table">
            <a:tbl>
              <a:tblPr>
                <a:noFill/>
                <a:tableStyleId>{1C8E9631-66E0-4E30-93AB-083D661EC95E}</a:tableStyleId>
              </a:tblPr>
              <a:tblGrid>
                <a:gridCol w="1981200"/>
                <a:gridCol w="1981200"/>
                <a:gridCol w="1981200"/>
              </a:tblGrid>
              <a:tr h="12700">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Amount</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Personnel</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Monthly Cost</a:t>
                      </a:r>
                      <a:endParaRPr b="1"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2</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Software Developer</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$13,333.33</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1</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UI/UX Designer</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$5,833.33</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1</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Quality Assurance Engineer</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$5,833.33</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1</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Project Manager</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$8,333.33</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Initial Development Cost</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33,333.32</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1</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Maintenance Engineer</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$5,416.00</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Ongoing Maintenance Cost</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$5416.00</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Training for End-User</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$2,000</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Training Cost</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$2,000</a:t>
                      </a:r>
                      <a:endParaRPr sz="1100">
                        <a:latin typeface="Times New Roman"/>
                        <a:ea typeface="Times New Roman"/>
                        <a:cs typeface="Times New Roman"/>
                        <a:sym typeface="Times New Roman"/>
                      </a:endParaRPr>
                    </a:p>
                  </a:txBody>
                  <a:tcPr marT="63500" marB="63500" marR="63500" marL="63500"/>
                </a:tc>
              </a:tr>
              <a:tr h="12700">
                <a:tc>
                  <a:txBody>
                    <a:bodyPr/>
                    <a:lstStyle/>
                    <a:p>
                      <a:pPr indent="0" lvl="0" marL="0" rtl="0" algn="l">
                        <a:spcBef>
                          <a:spcPts val="0"/>
                        </a:spcBef>
                        <a:spcAft>
                          <a:spcPts val="0"/>
                        </a:spcAft>
                        <a:buNone/>
                      </a:pPr>
                      <a:r>
                        <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r">
                        <a:spcBef>
                          <a:spcPts val="0"/>
                        </a:spcBef>
                        <a:spcAft>
                          <a:spcPts val="0"/>
                        </a:spcAft>
                        <a:buNone/>
                      </a:pPr>
                      <a:r>
                        <a:rPr b="1" lang="en" sz="1100">
                          <a:latin typeface="Times New Roman"/>
                          <a:ea typeface="Times New Roman"/>
                          <a:cs typeface="Times New Roman"/>
                          <a:sym typeface="Times New Roman"/>
                        </a:rPr>
                        <a:t>Monthly Total</a:t>
                      </a:r>
                      <a:endParaRPr b="1" sz="1100">
                        <a:latin typeface="Times New Roman"/>
                        <a:ea typeface="Times New Roman"/>
                        <a:cs typeface="Times New Roman"/>
                        <a:sym typeface="Times New Roman"/>
                      </a:endParaRPr>
                    </a:p>
                  </a:txBody>
                  <a:tcPr marT="63500" marB="63500" marR="63500" marL="63500"/>
                </a:tc>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$40,749.32</a:t>
                      </a:r>
                      <a:endParaRPr b="1" sz="1100">
                        <a:latin typeface="Times New Roman"/>
                        <a:ea typeface="Times New Roman"/>
                        <a:cs typeface="Times New Roman"/>
                        <a:sym typeface="Times New Roman"/>
                      </a:endParaRPr>
                    </a:p>
                  </a:txBody>
                  <a:tcPr marT="63500" marB="63500" marR="63500" marL="63500"/>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9"/>
          <p:cNvSpPr/>
          <p:nvPr/>
        </p:nvSpPr>
        <p:spPr>
          <a:xfrm>
            <a:off x="844125" y="-1742775"/>
            <a:ext cx="3647700" cy="3647700"/>
          </a:xfrm>
          <a:prstGeom prst="donut">
            <a:avLst>
              <a:gd fmla="val 1713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9"/>
          <p:cNvSpPr/>
          <p:nvPr/>
        </p:nvSpPr>
        <p:spPr>
          <a:xfrm>
            <a:off x="5528275" y="1504284"/>
            <a:ext cx="1421400" cy="1421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9"/>
          <p:cNvSpPr txBox="1"/>
          <p:nvPr>
            <p:ph idx="2" type="title"/>
          </p:nvPr>
        </p:nvSpPr>
        <p:spPr>
          <a:xfrm>
            <a:off x="5621125" y="1794084"/>
            <a:ext cx="1235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417" name="Google Shape;417;p39"/>
          <p:cNvPicPr preferRelativeResize="0"/>
          <p:nvPr>
            <p:ph idx="3" type="pic"/>
          </p:nvPr>
        </p:nvPicPr>
        <p:blipFill rotWithShape="1">
          <a:blip r:embed="rId3">
            <a:alphaModFix/>
          </a:blip>
          <a:srcRect b="0" l="16675" r="16675" t="0"/>
          <a:stretch/>
        </p:blipFill>
        <p:spPr>
          <a:xfrm>
            <a:off x="-867175" y="210300"/>
            <a:ext cx="4722900" cy="4722900"/>
          </a:xfrm>
          <a:prstGeom prst="ellipse">
            <a:avLst/>
          </a:prstGeom>
        </p:spPr>
      </p:pic>
      <p:grpSp>
        <p:nvGrpSpPr>
          <p:cNvPr id="418" name="Google Shape;418;p39"/>
          <p:cNvGrpSpPr/>
          <p:nvPr/>
        </p:nvGrpSpPr>
        <p:grpSpPr>
          <a:xfrm>
            <a:off x="2609660" y="3831873"/>
            <a:ext cx="971227" cy="896620"/>
            <a:chOff x="3930600" y="3833000"/>
            <a:chExt cx="769350" cy="710250"/>
          </a:xfrm>
        </p:grpSpPr>
        <p:sp>
          <p:nvSpPr>
            <p:cNvPr id="419" name="Google Shape;419;p39"/>
            <p:cNvSpPr/>
            <p:nvPr/>
          </p:nvSpPr>
          <p:spPr>
            <a:xfrm>
              <a:off x="3967975" y="3880125"/>
              <a:ext cx="667050" cy="663125"/>
            </a:xfrm>
            <a:custGeom>
              <a:rect b="b" l="l" r="r" t="t"/>
              <a:pathLst>
                <a:path extrusionOk="0" h="26525" w="26682">
                  <a:moveTo>
                    <a:pt x="13333" y="0"/>
                  </a:moveTo>
                  <a:cubicBezTo>
                    <a:pt x="11258" y="0"/>
                    <a:pt x="9267" y="473"/>
                    <a:pt x="7408" y="1407"/>
                  </a:cubicBezTo>
                  <a:cubicBezTo>
                    <a:pt x="5803" y="2208"/>
                    <a:pt x="4407" y="3299"/>
                    <a:pt x="3258" y="4654"/>
                  </a:cubicBezTo>
                  <a:cubicBezTo>
                    <a:pt x="2143" y="5951"/>
                    <a:pt x="1308" y="7447"/>
                    <a:pt x="763" y="9076"/>
                  </a:cubicBezTo>
                  <a:cubicBezTo>
                    <a:pt x="217" y="10712"/>
                    <a:pt x="1" y="12406"/>
                    <a:pt x="110" y="14118"/>
                  </a:cubicBezTo>
                  <a:cubicBezTo>
                    <a:pt x="225" y="15888"/>
                    <a:pt x="687" y="17598"/>
                    <a:pt x="1489" y="19201"/>
                  </a:cubicBezTo>
                  <a:cubicBezTo>
                    <a:pt x="2613" y="21442"/>
                    <a:pt x="4333" y="23309"/>
                    <a:pt x="6474" y="24598"/>
                  </a:cubicBezTo>
                  <a:cubicBezTo>
                    <a:pt x="8549" y="25856"/>
                    <a:pt x="10929" y="26524"/>
                    <a:pt x="13351" y="26524"/>
                  </a:cubicBezTo>
                  <a:cubicBezTo>
                    <a:pt x="15424" y="26524"/>
                    <a:pt x="17418" y="26054"/>
                    <a:pt x="19276" y="25120"/>
                  </a:cubicBezTo>
                  <a:cubicBezTo>
                    <a:pt x="20879" y="24318"/>
                    <a:pt x="22278" y="23227"/>
                    <a:pt x="23426" y="21871"/>
                  </a:cubicBezTo>
                  <a:cubicBezTo>
                    <a:pt x="24541" y="20573"/>
                    <a:pt x="25376" y="19078"/>
                    <a:pt x="25922" y="17449"/>
                  </a:cubicBezTo>
                  <a:cubicBezTo>
                    <a:pt x="26467" y="15812"/>
                    <a:pt x="26681" y="14118"/>
                    <a:pt x="26574" y="12406"/>
                  </a:cubicBezTo>
                  <a:cubicBezTo>
                    <a:pt x="26459" y="10639"/>
                    <a:pt x="25997" y="8927"/>
                    <a:pt x="25194" y="7324"/>
                  </a:cubicBezTo>
                  <a:cubicBezTo>
                    <a:pt x="24071" y="5085"/>
                    <a:pt x="22351" y="3216"/>
                    <a:pt x="20219" y="1927"/>
                  </a:cubicBezTo>
                  <a:cubicBezTo>
                    <a:pt x="18136" y="663"/>
                    <a:pt x="15755" y="0"/>
                    <a:pt x="13333"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
            <p:cNvSpPr/>
            <p:nvPr/>
          </p:nvSpPr>
          <p:spPr>
            <a:xfrm>
              <a:off x="3981625" y="3838625"/>
              <a:ext cx="667275" cy="663100"/>
            </a:xfrm>
            <a:custGeom>
              <a:rect b="b" l="l" r="r" t="t"/>
              <a:pathLst>
                <a:path extrusionOk="0" h="26524" w="26691">
                  <a:moveTo>
                    <a:pt x="13341" y="0"/>
                  </a:moveTo>
                  <a:cubicBezTo>
                    <a:pt x="11268" y="0"/>
                    <a:pt x="9274" y="470"/>
                    <a:pt x="7415" y="1405"/>
                  </a:cubicBezTo>
                  <a:cubicBezTo>
                    <a:pt x="5813" y="2206"/>
                    <a:pt x="4414" y="3297"/>
                    <a:pt x="3265" y="4654"/>
                  </a:cubicBezTo>
                  <a:cubicBezTo>
                    <a:pt x="2151" y="5951"/>
                    <a:pt x="1316" y="7447"/>
                    <a:pt x="770" y="9075"/>
                  </a:cubicBezTo>
                  <a:cubicBezTo>
                    <a:pt x="225" y="10712"/>
                    <a:pt x="0" y="12406"/>
                    <a:pt x="117" y="14116"/>
                  </a:cubicBezTo>
                  <a:cubicBezTo>
                    <a:pt x="232" y="15885"/>
                    <a:pt x="695" y="17597"/>
                    <a:pt x="1498" y="19200"/>
                  </a:cubicBezTo>
                  <a:cubicBezTo>
                    <a:pt x="2621" y="21440"/>
                    <a:pt x="4341" y="23308"/>
                    <a:pt x="6473" y="24606"/>
                  </a:cubicBezTo>
                  <a:cubicBezTo>
                    <a:pt x="8556" y="25861"/>
                    <a:pt x="10936" y="26524"/>
                    <a:pt x="13358" y="26524"/>
                  </a:cubicBezTo>
                  <a:cubicBezTo>
                    <a:pt x="15424" y="26524"/>
                    <a:pt x="17425" y="26052"/>
                    <a:pt x="19284" y="25117"/>
                  </a:cubicBezTo>
                  <a:cubicBezTo>
                    <a:pt x="20889" y="24316"/>
                    <a:pt x="22285" y="23225"/>
                    <a:pt x="23434" y="21878"/>
                  </a:cubicBezTo>
                  <a:cubicBezTo>
                    <a:pt x="24548" y="20573"/>
                    <a:pt x="25384" y="19085"/>
                    <a:pt x="25929" y="17449"/>
                  </a:cubicBezTo>
                  <a:cubicBezTo>
                    <a:pt x="26475" y="15812"/>
                    <a:pt x="26691" y="14116"/>
                    <a:pt x="26582" y="12406"/>
                  </a:cubicBezTo>
                  <a:cubicBezTo>
                    <a:pt x="26467" y="10637"/>
                    <a:pt x="26004" y="8927"/>
                    <a:pt x="25203" y="7322"/>
                  </a:cubicBezTo>
                  <a:cubicBezTo>
                    <a:pt x="24078" y="5082"/>
                    <a:pt x="22358" y="3216"/>
                    <a:pt x="20218" y="1926"/>
                  </a:cubicBezTo>
                  <a:cubicBezTo>
                    <a:pt x="18143" y="669"/>
                    <a:pt x="15763" y="0"/>
                    <a:pt x="13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9"/>
            <p:cNvSpPr/>
            <p:nvPr/>
          </p:nvSpPr>
          <p:spPr>
            <a:xfrm>
              <a:off x="3930600" y="3833000"/>
              <a:ext cx="769350" cy="674300"/>
            </a:xfrm>
            <a:custGeom>
              <a:rect b="b" l="l" r="r" t="t"/>
              <a:pathLst>
                <a:path extrusionOk="0" h="26972" w="30774">
                  <a:moveTo>
                    <a:pt x="15382" y="447"/>
                  </a:moveTo>
                  <a:cubicBezTo>
                    <a:pt x="17762" y="447"/>
                    <a:pt x="20103" y="1100"/>
                    <a:pt x="22152" y="2340"/>
                  </a:cubicBezTo>
                  <a:cubicBezTo>
                    <a:pt x="24251" y="3605"/>
                    <a:pt x="25945" y="5440"/>
                    <a:pt x="27046" y="7646"/>
                  </a:cubicBezTo>
                  <a:cubicBezTo>
                    <a:pt x="27839" y="9225"/>
                    <a:pt x="28293" y="10903"/>
                    <a:pt x="28401" y="12647"/>
                  </a:cubicBezTo>
                  <a:cubicBezTo>
                    <a:pt x="28508" y="14325"/>
                    <a:pt x="28293" y="15995"/>
                    <a:pt x="27764" y="17598"/>
                  </a:cubicBezTo>
                  <a:cubicBezTo>
                    <a:pt x="27226" y="19211"/>
                    <a:pt x="26401" y="20673"/>
                    <a:pt x="25310" y="21954"/>
                  </a:cubicBezTo>
                  <a:cubicBezTo>
                    <a:pt x="24177" y="23285"/>
                    <a:pt x="22805" y="24359"/>
                    <a:pt x="21226" y="25144"/>
                  </a:cubicBezTo>
                  <a:cubicBezTo>
                    <a:pt x="20309" y="25608"/>
                    <a:pt x="19341" y="25955"/>
                    <a:pt x="18349" y="26186"/>
                  </a:cubicBezTo>
                  <a:cubicBezTo>
                    <a:pt x="17383" y="26410"/>
                    <a:pt x="16391" y="26525"/>
                    <a:pt x="15399" y="26525"/>
                  </a:cubicBezTo>
                  <a:cubicBezTo>
                    <a:pt x="13019" y="26525"/>
                    <a:pt x="10670" y="25872"/>
                    <a:pt x="8629" y="24640"/>
                  </a:cubicBezTo>
                  <a:cubicBezTo>
                    <a:pt x="6530" y="23367"/>
                    <a:pt x="4836" y="21532"/>
                    <a:pt x="3737" y="19326"/>
                  </a:cubicBezTo>
                  <a:cubicBezTo>
                    <a:pt x="2944" y="17755"/>
                    <a:pt x="2488" y="16069"/>
                    <a:pt x="2373" y="14333"/>
                  </a:cubicBezTo>
                  <a:cubicBezTo>
                    <a:pt x="2266" y="12647"/>
                    <a:pt x="2488" y="10979"/>
                    <a:pt x="3017" y="9374"/>
                  </a:cubicBezTo>
                  <a:cubicBezTo>
                    <a:pt x="3555" y="7763"/>
                    <a:pt x="4382" y="6299"/>
                    <a:pt x="5473" y="5018"/>
                  </a:cubicBezTo>
                  <a:cubicBezTo>
                    <a:pt x="6604" y="3689"/>
                    <a:pt x="7977" y="2621"/>
                    <a:pt x="9556" y="1828"/>
                  </a:cubicBezTo>
                  <a:cubicBezTo>
                    <a:pt x="10472" y="1374"/>
                    <a:pt x="11440" y="1019"/>
                    <a:pt x="12432" y="786"/>
                  </a:cubicBezTo>
                  <a:cubicBezTo>
                    <a:pt x="13398" y="564"/>
                    <a:pt x="14390" y="447"/>
                    <a:pt x="15382" y="447"/>
                  </a:cubicBezTo>
                  <a:close/>
                  <a:moveTo>
                    <a:pt x="15382" y="1"/>
                  </a:moveTo>
                  <a:cubicBezTo>
                    <a:pt x="13348" y="1"/>
                    <a:pt x="11291" y="465"/>
                    <a:pt x="9357" y="1431"/>
                  </a:cubicBezTo>
                  <a:cubicBezTo>
                    <a:pt x="2696" y="4770"/>
                    <a:pt x="0" y="12871"/>
                    <a:pt x="3341" y="19524"/>
                  </a:cubicBezTo>
                  <a:cubicBezTo>
                    <a:pt x="5703" y="24244"/>
                    <a:pt x="10456" y="26971"/>
                    <a:pt x="15399" y="26971"/>
                  </a:cubicBezTo>
                  <a:cubicBezTo>
                    <a:pt x="17433" y="26971"/>
                    <a:pt x="19490" y="26509"/>
                    <a:pt x="21424" y="25541"/>
                  </a:cubicBezTo>
                  <a:cubicBezTo>
                    <a:pt x="28077" y="22202"/>
                    <a:pt x="30773" y="14111"/>
                    <a:pt x="27442" y="7448"/>
                  </a:cubicBezTo>
                  <a:cubicBezTo>
                    <a:pt x="25078" y="2729"/>
                    <a:pt x="20317" y="1"/>
                    <a:pt x="15382" y="1"/>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9"/>
            <p:cNvSpPr/>
            <p:nvPr/>
          </p:nvSpPr>
          <p:spPr>
            <a:xfrm>
              <a:off x="3999825" y="3893750"/>
              <a:ext cx="631075" cy="553000"/>
            </a:xfrm>
            <a:custGeom>
              <a:rect b="b" l="l" r="r" t="t"/>
              <a:pathLst>
                <a:path extrusionOk="0" h="22120" w="25243">
                  <a:moveTo>
                    <a:pt x="12613" y="439"/>
                  </a:moveTo>
                  <a:cubicBezTo>
                    <a:pt x="14557" y="439"/>
                    <a:pt x="16457" y="969"/>
                    <a:pt x="18127" y="1977"/>
                  </a:cubicBezTo>
                  <a:cubicBezTo>
                    <a:pt x="19837" y="3010"/>
                    <a:pt x="21210" y="4506"/>
                    <a:pt x="22111" y="6299"/>
                  </a:cubicBezTo>
                  <a:cubicBezTo>
                    <a:pt x="22755" y="7589"/>
                    <a:pt x="23126" y="8953"/>
                    <a:pt x="23217" y="10374"/>
                  </a:cubicBezTo>
                  <a:cubicBezTo>
                    <a:pt x="23301" y="11738"/>
                    <a:pt x="23126" y="13101"/>
                    <a:pt x="22698" y="14408"/>
                  </a:cubicBezTo>
                  <a:cubicBezTo>
                    <a:pt x="22259" y="15714"/>
                    <a:pt x="21589" y="16912"/>
                    <a:pt x="20696" y="17953"/>
                  </a:cubicBezTo>
                  <a:cubicBezTo>
                    <a:pt x="19772" y="19036"/>
                    <a:pt x="18655" y="19905"/>
                    <a:pt x="17373" y="20550"/>
                  </a:cubicBezTo>
                  <a:cubicBezTo>
                    <a:pt x="16622" y="20921"/>
                    <a:pt x="15836" y="21210"/>
                    <a:pt x="15027" y="21401"/>
                  </a:cubicBezTo>
                  <a:cubicBezTo>
                    <a:pt x="14241" y="21581"/>
                    <a:pt x="13440" y="21673"/>
                    <a:pt x="12630" y="21673"/>
                  </a:cubicBezTo>
                  <a:cubicBezTo>
                    <a:pt x="10688" y="21673"/>
                    <a:pt x="8778" y="21145"/>
                    <a:pt x="7118" y="20135"/>
                  </a:cubicBezTo>
                  <a:cubicBezTo>
                    <a:pt x="5406" y="19102"/>
                    <a:pt x="4025" y="17606"/>
                    <a:pt x="3133" y="15813"/>
                  </a:cubicBezTo>
                  <a:cubicBezTo>
                    <a:pt x="2488" y="14531"/>
                    <a:pt x="2117" y="13161"/>
                    <a:pt x="2026" y="11746"/>
                  </a:cubicBezTo>
                  <a:cubicBezTo>
                    <a:pt x="1934" y="10374"/>
                    <a:pt x="2117" y="9019"/>
                    <a:pt x="2545" y="7706"/>
                  </a:cubicBezTo>
                  <a:cubicBezTo>
                    <a:pt x="2984" y="6398"/>
                    <a:pt x="3654" y="5208"/>
                    <a:pt x="4547" y="4159"/>
                  </a:cubicBezTo>
                  <a:cubicBezTo>
                    <a:pt x="5471" y="3084"/>
                    <a:pt x="6588" y="2209"/>
                    <a:pt x="7870" y="1564"/>
                  </a:cubicBezTo>
                  <a:cubicBezTo>
                    <a:pt x="8614" y="1191"/>
                    <a:pt x="9407" y="902"/>
                    <a:pt x="10216" y="713"/>
                  </a:cubicBezTo>
                  <a:cubicBezTo>
                    <a:pt x="11002" y="531"/>
                    <a:pt x="11803" y="439"/>
                    <a:pt x="12613" y="439"/>
                  </a:cubicBezTo>
                  <a:close/>
                  <a:moveTo>
                    <a:pt x="12613" y="1"/>
                  </a:moveTo>
                  <a:cubicBezTo>
                    <a:pt x="10952" y="1"/>
                    <a:pt x="9258" y="374"/>
                    <a:pt x="7671" y="1167"/>
                  </a:cubicBezTo>
                  <a:cubicBezTo>
                    <a:pt x="2208" y="3903"/>
                    <a:pt x="0" y="10548"/>
                    <a:pt x="2736" y="16011"/>
                  </a:cubicBezTo>
                  <a:cubicBezTo>
                    <a:pt x="4670" y="19879"/>
                    <a:pt x="8572" y="22119"/>
                    <a:pt x="12630" y="22119"/>
                  </a:cubicBezTo>
                  <a:cubicBezTo>
                    <a:pt x="14291" y="22119"/>
                    <a:pt x="15985" y="21740"/>
                    <a:pt x="17572" y="20947"/>
                  </a:cubicBezTo>
                  <a:cubicBezTo>
                    <a:pt x="23037" y="18209"/>
                    <a:pt x="25243" y="11564"/>
                    <a:pt x="22507" y="6109"/>
                  </a:cubicBezTo>
                  <a:cubicBezTo>
                    <a:pt x="20565" y="2233"/>
                    <a:pt x="16663" y="1"/>
                    <a:pt x="12613" y="1"/>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9"/>
            <p:cNvSpPr/>
            <p:nvPr/>
          </p:nvSpPr>
          <p:spPr>
            <a:xfrm>
              <a:off x="4146325" y="3971875"/>
              <a:ext cx="317000" cy="398450"/>
            </a:xfrm>
            <a:custGeom>
              <a:rect b="b" l="l" r="r" t="t"/>
              <a:pathLst>
                <a:path extrusionOk="0" h="15938" w="12680">
                  <a:moveTo>
                    <a:pt x="3678" y="3952"/>
                  </a:moveTo>
                  <a:lnTo>
                    <a:pt x="5207" y="6993"/>
                  </a:lnTo>
                  <a:cubicBezTo>
                    <a:pt x="5021" y="7017"/>
                    <a:pt x="4845" y="7029"/>
                    <a:pt x="4679" y="7029"/>
                  </a:cubicBezTo>
                  <a:cubicBezTo>
                    <a:pt x="4384" y="7029"/>
                    <a:pt x="4122" y="6990"/>
                    <a:pt x="3894" y="6911"/>
                  </a:cubicBezTo>
                  <a:cubicBezTo>
                    <a:pt x="3539" y="6794"/>
                    <a:pt x="3265" y="6538"/>
                    <a:pt x="3067" y="6150"/>
                  </a:cubicBezTo>
                  <a:cubicBezTo>
                    <a:pt x="2853" y="5711"/>
                    <a:pt x="2803" y="5307"/>
                    <a:pt x="2918" y="4928"/>
                  </a:cubicBezTo>
                  <a:cubicBezTo>
                    <a:pt x="3033" y="4547"/>
                    <a:pt x="3291" y="4224"/>
                    <a:pt x="3678" y="3952"/>
                  </a:cubicBezTo>
                  <a:close/>
                  <a:moveTo>
                    <a:pt x="8171" y="8858"/>
                  </a:moveTo>
                  <a:cubicBezTo>
                    <a:pt x="8450" y="8858"/>
                    <a:pt x="8698" y="8892"/>
                    <a:pt x="8911" y="8961"/>
                  </a:cubicBezTo>
                  <a:cubicBezTo>
                    <a:pt x="9274" y="9068"/>
                    <a:pt x="9556" y="9316"/>
                    <a:pt x="9754" y="9704"/>
                  </a:cubicBezTo>
                  <a:cubicBezTo>
                    <a:pt x="9952" y="10101"/>
                    <a:pt x="9994" y="10506"/>
                    <a:pt x="9887" y="10911"/>
                  </a:cubicBezTo>
                  <a:cubicBezTo>
                    <a:pt x="9770" y="11315"/>
                    <a:pt x="9514" y="11680"/>
                    <a:pt x="9109" y="11978"/>
                  </a:cubicBezTo>
                  <a:lnTo>
                    <a:pt x="7572" y="8903"/>
                  </a:lnTo>
                  <a:cubicBezTo>
                    <a:pt x="7784" y="8873"/>
                    <a:pt x="7984" y="8858"/>
                    <a:pt x="8171" y="8858"/>
                  </a:cubicBezTo>
                  <a:close/>
                  <a:moveTo>
                    <a:pt x="3109" y="0"/>
                  </a:moveTo>
                  <a:lnTo>
                    <a:pt x="1984" y="564"/>
                  </a:lnTo>
                  <a:lnTo>
                    <a:pt x="2696" y="1984"/>
                  </a:lnTo>
                  <a:cubicBezTo>
                    <a:pt x="1587" y="2662"/>
                    <a:pt x="819" y="3505"/>
                    <a:pt x="415" y="4513"/>
                  </a:cubicBezTo>
                  <a:cubicBezTo>
                    <a:pt x="0" y="5523"/>
                    <a:pt x="58" y="6538"/>
                    <a:pt x="564" y="7556"/>
                  </a:cubicBezTo>
                  <a:cubicBezTo>
                    <a:pt x="968" y="8365"/>
                    <a:pt x="1480" y="8911"/>
                    <a:pt x="2083" y="9193"/>
                  </a:cubicBezTo>
                  <a:cubicBezTo>
                    <a:pt x="2605" y="9431"/>
                    <a:pt x="3125" y="9551"/>
                    <a:pt x="3656" y="9551"/>
                  </a:cubicBezTo>
                  <a:cubicBezTo>
                    <a:pt x="3749" y="9551"/>
                    <a:pt x="3842" y="9547"/>
                    <a:pt x="3936" y="9540"/>
                  </a:cubicBezTo>
                  <a:cubicBezTo>
                    <a:pt x="4555" y="9498"/>
                    <a:pt x="5340" y="9365"/>
                    <a:pt x="6290" y="9151"/>
                  </a:cubicBezTo>
                  <a:lnTo>
                    <a:pt x="7969" y="12505"/>
                  </a:lnTo>
                  <a:cubicBezTo>
                    <a:pt x="7776" y="12554"/>
                    <a:pt x="7593" y="12579"/>
                    <a:pt x="7419" y="12579"/>
                  </a:cubicBezTo>
                  <a:cubicBezTo>
                    <a:pt x="6794" y="12579"/>
                    <a:pt x="6290" y="12264"/>
                    <a:pt x="5902" y="11631"/>
                  </a:cubicBezTo>
                  <a:lnTo>
                    <a:pt x="3265" y="12952"/>
                  </a:lnTo>
                  <a:cubicBezTo>
                    <a:pt x="3803" y="13969"/>
                    <a:pt x="4588" y="14606"/>
                    <a:pt x="5604" y="14846"/>
                  </a:cubicBezTo>
                  <a:cubicBezTo>
                    <a:pt x="5950" y="14931"/>
                    <a:pt x="6308" y="14973"/>
                    <a:pt x="6677" y="14973"/>
                  </a:cubicBezTo>
                  <a:cubicBezTo>
                    <a:pt x="7393" y="14973"/>
                    <a:pt x="8153" y="14814"/>
                    <a:pt x="8960" y="14499"/>
                  </a:cubicBezTo>
                  <a:lnTo>
                    <a:pt x="9688" y="15937"/>
                  </a:lnTo>
                  <a:lnTo>
                    <a:pt x="10811" y="15374"/>
                  </a:lnTo>
                  <a:lnTo>
                    <a:pt x="10093" y="13953"/>
                  </a:lnTo>
                  <a:cubicBezTo>
                    <a:pt x="10887" y="13481"/>
                    <a:pt x="11498" y="12920"/>
                    <a:pt x="11928" y="12275"/>
                  </a:cubicBezTo>
                  <a:cubicBezTo>
                    <a:pt x="12357" y="11623"/>
                    <a:pt x="12597" y="10960"/>
                    <a:pt x="12638" y="10266"/>
                  </a:cubicBezTo>
                  <a:cubicBezTo>
                    <a:pt x="12680" y="9579"/>
                    <a:pt x="12547" y="8935"/>
                    <a:pt x="12241" y="8324"/>
                  </a:cubicBezTo>
                  <a:cubicBezTo>
                    <a:pt x="11837" y="7514"/>
                    <a:pt x="11333" y="6977"/>
                    <a:pt x="10730" y="6695"/>
                  </a:cubicBezTo>
                  <a:cubicBezTo>
                    <a:pt x="10209" y="6464"/>
                    <a:pt x="9695" y="6345"/>
                    <a:pt x="9177" y="6345"/>
                  </a:cubicBezTo>
                  <a:cubicBezTo>
                    <a:pt x="9086" y="6345"/>
                    <a:pt x="8994" y="6349"/>
                    <a:pt x="8903" y="6356"/>
                  </a:cubicBezTo>
                  <a:cubicBezTo>
                    <a:pt x="8290" y="6415"/>
                    <a:pt x="7489" y="6546"/>
                    <a:pt x="6497" y="6763"/>
                  </a:cubicBezTo>
                  <a:lnTo>
                    <a:pt x="4836" y="3440"/>
                  </a:lnTo>
                  <a:cubicBezTo>
                    <a:pt x="4951" y="3420"/>
                    <a:pt x="5063" y="3410"/>
                    <a:pt x="5173" y="3410"/>
                  </a:cubicBezTo>
                  <a:cubicBezTo>
                    <a:pt x="5436" y="3410"/>
                    <a:pt x="5686" y="3466"/>
                    <a:pt x="5919" y="3571"/>
                  </a:cubicBezTo>
                  <a:cubicBezTo>
                    <a:pt x="6249" y="3720"/>
                    <a:pt x="6523" y="3952"/>
                    <a:pt x="6721" y="4273"/>
                  </a:cubicBezTo>
                  <a:lnTo>
                    <a:pt x="9373" y="2944"/>
                  </a:lnTo>
                  <a:cubicBezTo>
                    <a:pt x="8778" y="1960"/>
                    <a:pt x="7992" y="1339"/>
                    <a:pt x="7026" y="1091"/>
                  </a:cubicBezTo>
                  <a:cubicBezTo>
                    <a:pt x="6690" y="1005"/>
                    <a:pt x="6342" y="962"/>
                    <a:pt x="5982" y="962"/>
                  </a:cubicBezTo>
                  <a:cubicBezTo>
                    <a:pt x="5305" y="962"/>
                    <a:pt x="4585" y="1114"/>
                    <a:pt x="3819" y="1423"/>
                  </a:cubicBezTo>
                  <a:lnTo>
                    <a:pt x="3109" y="0"/>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4" name="Google Shape;424;p39"/>
          <p:cNvPicPr preferRelativeResize="0"/>
          <p:nvPr/>
        </p:nvPicPr>
        <p:blipFill>
          <a:blip r:embed="rId4">
            <a:alphaModFix/>
          </a:blip>
          <a:stretch>
            <a:fillRect/>
          </a:stretch>
        </p:blipFill>
        <p:spPr>
          <a:xfrm rot="-1368183">
            <a:off x="2774016" y="3958936"/>
            <a:ext cx="642491" cy="642505"/>
          </a:xfrm>
          <a:prstGeom prst="rect">
            <a:avLst/>
          </a:prstGeom>
          <a:noFill/>
          <a:ln>
            <a:noFill/>
          </a:ln>
        </p:spPr>
      </p:pic>
      <p:sp>
        <p:nvSpPr>
          <p:cNvPr id="425" name="Google Shape;425;p39"/>
          <p:cNvSpPr txBox="1"/>
          <p:nvPr>
            <p:ph type="title"/>
          </p:nvPr>
        </p:nvSpPr>
        <p:spPr>
          <a:xfrm>
            <a:off x="4047175" y="3044071"/>
            <a:ext cx="4383600" cy="125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TIMELINE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0"/>
          <p:cNvSpPr txBox="1"/>
          <p:nvPr>
            <p:ph type="title"/>
          </p:nvPr>
        </p:nvSpPr>
        <p:spPr>
          <a:xfrm>
            <a:off x="720000" y="2826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SCHEDULING</a:t>
            </a:r>
            <a:endParaRPr/>
          </a:p>
        </p:txBody>
      </p:sp>
      <p:graphicFrame>
        <p:nvGraphicFramePr>
          <p:cNvPr id="431" name="Google Shape;431;p40"/>
          <p:cNvGraphicFramePr/>
          <p:nvPr/>
        </p:nvGraphicFramePr>
        <p:xfrm>
          <a:off x="2895375" y="1149713"/>
          <a:ext cx="3000000" cy="3000000"/>
        </p:xfrm>
        <a:graphic>
          <a:graphicData uri="http://schemas.openxmlformats.org/drawingml/2006/table">
            <a:tbl>
              <a:tblPr>
                <a:noFill/>
                <a:tableStyleId>{0CF5DF5D-9BBA-422B-88A0-5E55F96DE2AF}</a:tableStyleId>
              </a:tblPr>
              <a:tblGrid>
                <a:gridCol w="1404525"/>
                <a:gridCol w="378950"/>
                <a:gridCol w="378950"/>
                <a:gridCol w="378950"/>
                <a:gridCol w="378950"/>
                <a:gridCol w="378950"/>
                <a:gridCol w="378950"/>
                <a:gridCol w="378950"/>
                <a:gridCol w="378950"/>
                <a:gridCol w="378950"/>
                <a:gridCol w="378950"/>
                <a:gridCol w="378950"/>
                <a:gridCol w="378950"/>
              </a:tblGrid>
              <a:tr h="331300">
                <a:tc>
                  <a:txBody>
                    <a:bodyPr/>
                    <a:lstStyle/>
                    <a:p>
                      <a:pPr indent="0" lvl="0" marL="0" rtl="0" algn="ctr">
                        <a:spcBef>
                          <a:spcPts val="0"/>
                        </a:spcBef>
                        <a:spcAft>
                          <a:spcPts val="0"/>
                        </a:spcAft>
                        <a:buNone/>
                      </a:pPr>
                      <a:r>
                        <a:rPr lang="en" sz="1600">
                          <a:solidFill>
                            <a:schemeClr val="dk1"/>
                          </a:solidFill>
                          <a:latin typeface="Urbanist ExtraBold"/>
                          <a:ea typeface="Urbanist ExtraBold"/>
                          <a:cs typeface="Urbanist ExtraBold"/>
                          <a:sym typeface="Urbanist ExtraBold"/>
                        </a:rPr>
                        <a:t>TASK</a:t>
                      </a:r>
                      <a:endParaRPr sz="1600">
                        <a:solidFill>
                          <a:schemeClr val="dk1"/>
                        </a:solidFill>
                        <a:latin typeface="Urbanist ExtraBold"/>
                        <a:ea typeface="Urbanist ExtraBold"/>
                        <a:cs typeface="Urbanist ExtraBold"/>
                        <a:sym typeface="Urbanist ExtraBold"/>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A2C4C9">
                        <a:alpha val="21250"/>
                      </a:srgbClr>
                    </a:solidFill>
                  </a:tcPr>
                </a:tc>
                <a:tc>
                  <a:txBody>
                    <a:bodyPr/>
                    <a:lstStyle/>
                    <a:p>
                      <a:pPr indent="0" lvl="0" marL="0" marR="0" rtl="0" algn="ctr">
                        <a:lnSpc>
                          <a:spcPct val="100000"/>
                        </a:lnSpc>
                        <a:spcBef>
                          <a:spcPts val="0"/>
                        </a:spcBef>
                        <a:spcAft>
                          <a:spcPts val="0"/>
                        </a:spcAft>
                        <a:buNone/>
                      </a:pPr>
                      <a:r>
                        <a:rPr b="1" lang="en" sz="800">
                          <a:solidFill>
                            <a:schemeClr val="dk1"/>
                          </a:solidFill>
                          <a:latin typeface="Open Sans"/>
                          <a:ea typeface="Open Sans"/>
                          <a:cs typeface="Open Sans"/>
                          <a:sym typeface="Open Sans"/>
                        </a:rPr>
                        <a:t>SEP</a:t>
                      </a:r>
                      <a:endParaRPr b="1" sz="800">
                        <a:solidFill>
                          <a:schemeClr val="dk1"/>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A2C4C9">
                        <a:alpha val="21250"/>
                      </a:srgbClr>
                    </a:solidFill>
                  </a:tcPr>
                </a:tc>
                <a:tc>
                  <a:txBody>
                    <a:bodyPr/>
                    <a:lstStyle/>
                    <a:p>
                      <a:pPr indent="0" lvl="0" marL="0" marR="0" rtl="0" algn="ctr">
                        <a:lnSpc>
                          <a:spcPct val="100000"/>
                        </a:lnSpc>
                        <a:spcBef>
                          <a:spcPts val="0"/>
                        </a:spcBef>
                        <a:spcAft>
                          <a:spcPts val="0"/>
                        </a:spcAft>
                        <a:buNone/>
                      </a:pPr>
                      <a:r>
                        <a:rPr b="1" lang="en" sz="800">
                          <a:solidFill>
                            <a:schemeClr val="dk1"/>
                          </a:solidFill>
                          <a:latin typeface="Open Sans"/>
                          <a:ea typeface="Open Sans"/>
                          <a:cs typeface="Open Sans"/>
                          <a:sym typeface="Open Sans"/>
                        </a:rPr>
                        <a:t>OCT</a:t>
                      </a:r>
                      <a:endParaRPr b="1" sz="800">
                        <a:solidFill>
                          <a:schemeClr val="dk1"/>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A2C4C9">
                        <a:alpha val="21250"/>
                      </a:srgbClr>
                    </a:solidFill>
                  </a:tcPr>
                </a:tc>
                <a:tc>
                  <a:txBody>
                    <a:bodyPr/>
                    <a:lstStyle/>
                    <a:p>
                      <a:pPr indent="0" lvl="0" marL="0" marR="0" rtl="0" algn="l">
                        <a:lnSpc>
                          <a:spcPct val="100000"/>
                        </a:lnSpc>
                        <a:spcBef>
                          <a:spcPts val="0"/>
                        </a:spcBef>
                        <a:spcAft>
                          <a:spcPts val="0"/>
                        </a:spcAft>
                        <a:buNone/>
                      </a:pPr>
                      <a:r>
                        <a:rPr b="1" lang="en" sz="800">
                          <a:solidFill>
                            <a:schemeClr val="dk1"/>
                          </a:solidFill>
                          <a:latin typeface="Open Sans"/>
                          <a:ea typeface="Open Sans"/>
                          <a:cs typeface="Open Sans"/>
                          <a:sym typeface="Open Sans"/>
                        </a:rPr>
                        <a:t>NOV</a:t>
                      </a:r>
                      <a:endParaRPr b="1" sz="800">
                        <a:solidFill>
                          <a:schemeClr val="dk1"/>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A2C4C9">
                        <a:alpha val="21250"/>
                      </a:srgbClr>
                    </a:solidFill>
                  </a:tcPr>
                </a:tc>
                <a:tc>
                  <a:txBody>
                    <a:bodyPr/>
                    <a:lstStyle/>
                    <a:p>
                      <a:pPr indent="0" lvl="0" marL="0" marR="0" rtl="0" algn="ctr">
                        <a:lnSpc>
                          <a:spcPct val="100000"/>
                        </a:lnSpc>
                        <a:spcBef>
                          <a:spcPts val="0"/>
                        </a:spcBef>
                        <a:spcAft>
                          <a:spcPts val="0"/>
                        </a:spcAft>
                        <a:buNone/>
                      </a:pPr>
                      <a:r>
                        <a:rPr b="1" lang="en" sz="800">
                          <a:solidFill>
                            <a:schemeClr val="dk1"/>
                          </a:solidFill>
                          <a:latin typeface="Open Sans"/>
                          <a:ea typeface="Open Sans"/>
                          <a:cs typeface="Open Sans"/>
                          <a:sym typeface="Open Sans"/>
                        </a:rPr>
                        <a:t>DEC</a:t>
                      </a:r>
                      <a:endParaRPr b="1" sz="800">
                        <a:solidFill>
                          <a:schemeClr val="dk1"/>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A2C4C9">
                        <a:alpha val="21250"/>
                      </a:srgbClr>
                    </a:solidFill>
                  </a:tcPr>
                </a:tc>
                <a:tc>
                  <a:txBody>
                    <a:bodyPr/>
                    <a:lstStyle/>
                    <a:p>
                      <a:pPr indent="0" lvl="0" marL="0" marR="0" rtl="0" algn="ctr">
                        <a:lnSpc>
                          <a:spcPct val="100000"/>
                        </a:lnSpc>
                        <a:spcBef>
                          <a:spcPts val="0"/>
                        </a:spcBef>
                        <a:spcAft>
                          <a:spcPts val="0"/>
                        </a:spcAft>
                        <a:buNone/>
                      </a:pPr>
                      <a:r>
                        <a:rPr b="1" lang="en" sz="800">
                          <a:solidFill>
                            <a:schemeClr val="dk1"/>
                          </a:solidFill>
                          <a:latin typeface="Open Sans"/>
                          <a:ea typeface="Open Sans"/>
                          <a:cs typeface="Open Sans"/>
                          <a:sym typeface="Open Sans"/>
                        </a:rPr>
                        <a:t>JAN</a:t>
                      </a:r>
                      <a:endParaRPr b="1" sz="800">
                        <a:solidFill>
                          <a:schemeClr val="dk1"/>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A2C4C9">
                        <a:alpha val="21250"/>
                      </a:srgbClr>
                    </a:solidFill>
                  </a:tcPr>
                </a:tc>
                <a:tc>
                  <a:txBody>
                    <a:bodyPr/>
                    <a:lstStyle/>
                    <a:p>
                      <a:pPr indent="0" lvl="0" marL="0" marR="0" rtl="0" algn="ctr">
                        <a:lnSpc>
                          <a:spcPct val="100000"/>
                        </a:lnSpc>
                        <a:spcBef>
                          <a:spcPts val="0"/>
                        </a:spcBef>
                        <a:spcAft>
                          <a:spcPts val="0"/>
                        </a:spcAft>
                        <a:buNone/>
                      </a:pPr>
                      <a:r>
                        <a:rPr b="1" lang="en" sz="800">
                          <a:solidFill>
                            <a:schemeClr val="dk1"/>
                          </a:solidFill>
                          <a:latin typeface="Open Sans"/>
                          <a:ea typeface="Open Sans"/>
                          <a:cs typeface="Open Sans"/>
                          <a:sym typeface="Open Sans"/>
                        </a:rPr>
                        <a:t>FEB</a:t>
                      </a:r>
                      <a:endParaRPr b="1" sz="800">
                        <a:solidFill>
                          <a:schemeClr val="dk1"/>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A2C4C9">
                        <a:alpha val="21250"/>
                      </a:srgbClr>
                    </a:solidFill>
                  </a:tcPr>
                </a:tc>
                <a:tc>
                  <a:txBody>
                    <a:bodyPr/>
                    <a:lstStyle/>
                    <a:p>
                      <a:pPr indent="0" lvl="0" marL="0" marR="0" rtl="0" algn="ctr">
                        <a:lnSpc>
                          <a:spcPct val="100000"/>
                        </a:lnSpc>
                        <a:spcBef>
                          <a:spcPts val="0"/>
                        </a:spcBef>
                        <a:spcAft>
                          <a:spcPts val="0"/>
                        </a:spcAft>
                        <a:buNone/>
                      </a:pPr>
                      <a:r>
                        <a:rPr b="1" lang="en" sz="800">
                          <a:solidFill>
                            <a:schemeClr val="dk1"/>
                          </a:solidFill>
                          <a:latin typeface="Open Sans"/>
                          <a:ea typeface="Open Sans"/>
                          <a:cs typeface="Open Sans"/>
                          <a:sym typeface="Open Sans"/>
                        </a:rPr>
                        <a:t>MAR</a:t>
                      </a:r>
                      <a:endParaRPr b="1" sz="800">
                        <a:solidFill>
                          <a:schemeClr val="dk1"/>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A2C4C9">
                        <a:alpha val="21250"/>
                      </a:srgbClr>
                    </a:solidFill>
                  </a:tcPr>
                </a:tc>
                <a:tc>
                  <a:txBody>
                    <a:bodyPr/>
                    <a:lstStyle/>
                    <a:p>
                      <a:pPr indent="0" lvl="0" marL="0" marR="0" rtl="0" algn="ctr">
                        <a:lnSpc>
                          <a:spcPct val="100000"/>
                        </a:lnSpc>
                        <a:spcBef>
                          <a:spcPts val="0"/>
                        </a:spcBef>
                        <a:spcAft>
                          <a:spcPts val="0"/>
                        </a:spcAft>
                        <a:buNone/>
                      </a:pPr>
                      <a:r>
                        <a:rPr b="1" lang="en" sz="800">
                          <a:solidFill>
                            <a:schemeClr val="dk1"/>
                          </a:solidFill>
                          <a:latin typeface="Open Sans"/>
                          <a:ea typeface="Open Sans"/>
                          <a:cs typeface="Open Sans"/>
                          <a:sym typeface="Open Sans"/>
                        </a:rPr>
                        <a:t>APR</a:t>
                      </a:r>
                      <a:endParaRPr b="1" sz="800">
                        <a:solidFill>
                          <a:schemeClr val="dk1"/>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A2C4C9">
                        <a:alpha val="21250"/>
                      </a:srgbClr>
                    </a:solidFill>
                  </a:tcPr>
                </a:tc>
                <a:tc>
                  <a:txBody>
                    <a:bodyPr/>
                    <a:lstStyle/>
                    <a:p>
                      <a:pPr indent="0" lvl="0" marL="0" marR="0" rtl="0" algn="ctr">
                        <a:lnSpc>
                          <a:spcPct val="100000"/>
                        </a:lnSpc>
                        <a:spcBef>
                          <a:spcPts val="0"/>
                        </a:spcBef>
                        <a:spcAft>
                          <a:spcPts val="0"/>
                        </a:spcAft>
                        <a:buNone/>
                      </a:pPr>
                      <a:r>
                        <a:rPr b="1" lang="en" sz="800">
                          <a:solidFill>
                            <a:schemeClr val="dk1"/>
                          </a:solidFill>
                          <a:latin typeface="Open Sans"/>
                          <a:ea typeface="Open Sans"/>
                          <a:cs typeface="Open Sans"/>
                          <a:sym typeface="Open Sans"/>
                        </a:rPr>
                        <a:t>MAY</a:t>
                      </a:r>
                      <a:endParaRPr b="1" sz="800">
                        <a:solidFill>
                          <a:schemeClr val="dk1"/>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A2C4C9">
                        <a:alpha val="21250"/>
                      </a:srgbClr>
                    </a:solidFill>
                  </a:tcPr>
                </a:tc>
                <a:tc>
                  <a:txBody>
                    <a:bodyPr/>
                    <a:lstStyle/>
                    <a:p>
                      <a:pPr indent="0" lvl="0" marL="0" marR="0" rtl="0" algn="ctr">
                        <a:lnSpc>
                          <a:spcPct val="100000"/>
                        </a:lnSpc>
                        <a:spcBef>
                          <a:spcPts val="0"/>
                        </a:spcBef>
                        <a:spcAft>
                          <a:spcPts val="0"/>
                        </a:spcAft>
                        <a:buNone/>
                      </a:pPr>
                      <a:r>
                        <a:rPr b="1" lang="en" sz="800">
                          <a:solidFill>
                            <a:schemeClr val="dk1"/>
                          </a:solidFill>
                          <a:latin typeface="Open Sans"/>
                          <a:ea typeface="Open Sans"/>
                          <a:cs typeface="Open Sans"/>
                          <a:sym typeface="Open Sans"/>
                        </a:rPr>
                        <a:t>JUN</a:t>
                      </a:r>
                      <a:endParaRPr b="1" sz="800">
                        <a:solidFill>
                          <a:schemeClr val="dk1"/>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A2C4C9">
                        <a:alpha val="21250"/>
                      </a:srgbClr>
                    </a:solidFill>
                  </a:tcPr>
                </a:tc>
                <a:tc>
                  <a:txBody>
                    <a:bodyPr/>
                    <a:lstStyle/>
                    <a:p>
                      <a:pPr indent="0" lvl="0" marL="0" marR="0" rtl="0" algn="ctr">
                        <a:lnSpc>
                          <a:spcPct val="100000"/>
                        </a:lnSpc>
                        <a:spcBef>
                          <a:spcPts val="0"/>
                        </a:spcBef>
                        <a:spcAft>
                          <a:spcPts val="0"/>
                        </a:spcAft>
                        <a:buNone/>
                      </a:pPr>
                      <a:r>
                        <a:rPr b="1" lang="en" sz="800">
                          <a:solidFill>
                            <a:schemeClr val="dk1"/>
                          </a:solidFill>
                          <a:latin typeface="Open Sans"/>
                          <a:ea typeface="Open Sans"/>
                          <a:cs typeface="Open Sans"/>
                          <a:sym typeface="Open Sans"/>
                        </a:rPr>
                        <a:t>JUL</a:t>
                      </a:r>
                      <a:endParaRPr b="1" sz="800">
                        <a:solidFill>
                          <a:schemeClr val="dk1"/>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A2C4C9">
                        <a:alpha val="21250"/>
                      </a:srgbClr>
                    </a:solidFill>
                  </a:tcPr>
                </a:tc>
                <a:tc>
                  <a:txBody>
                    <a:bodyPr/>
                    <a:lstStyle/>
                    <a:p>
                      <a:pPr indent="0" lvl="0" marL="0" marR="0" rtl="0" algn="ctr">
                        <a:lnSpc>
                          <a:spcPct val="100000"/>
                        </a:lnSpc>
                        <a:spcBef>
                          <a:spcPts val="0"/>
                        </a:spcBef>
                        <a:spcAft>
                          <a:spcPts val="0"/>
                        </a:spcAft>
                        <a:buNone/>
                      </a:pPr>
                      <a:r>
                        <a:rPr b="1" lang="en" sz="800">
                          <a:solidFill>
                            <a:schemeClr val="dk1"/>
                          </a:solidFill>
                          <a:latin typeface="Open Sans"/>
                          <a:ea typeface="Open Sans"/>
                          <a:cs typeface="Open Sans"/>
                          <a:sym typeface="Open Sans"/>
                        </a:rPr>
                        <a:t>AUG</a:t>
                      </a:r>
                      <a:endParaRPr b="1" sz="800">
                        <a:solidFill>
                          <a:schemeClr val="dk1"/>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A2C4C9">
                        <a:alpha val="21250"/>
                      </a:srgbClr>
                    </a:solidFill>
                  </a:tcPr>
                </a:tc>
              </a:tr>
              <a:tr h="468575">
                <a:tc>
                  <a:txBody>
                    <a:bodyPr/>
                    <a:lstStyle/>
                    <a:p>
                      <a:pPr indent="0" lvl="0" marL="0" rtl="0" algn="l">
                        <a:spcBef>
                          <a:spcPts val="0"/>
                        </a:spcBef>
                        <a:spcAft>
                          <a:spcPts val="0"/>
                        </a:spcAft>
                        <a:buNone/>
                      </a:pPr>
                      <a:r>
                        <a:rPr b="1" lang="en" sz="1000">
                          <a:solidFill>
                            <a:schemeClr val="dk1"/>
                          </a:solidFill>
                          <a:latin typeface="Open Sans"/>
                          <a:ea typeface="Open Sans"/>
                          <a:cs typeface="Open Sans"/>
                          <a:sym typeface="Open Sans"/>
                        </a:rPr>
                        <a:t>Define project’s scope and motivation</a:t>
                      </a:r>
                      <a:endParaRPr b="1" sz="1000">
                        <a:solidFill>
                          <a:schemeClr val="dk1"/>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536050">
                <a:tc>
                  <a:txBody>
                    <a:bodyPr/>
                    <a:lstStyle/>
                    <a:p>
                      <a:pPr indent="0" lvl="0" marL="0" rtl="0" algn="l">
                        <a:spcBef>
                          <a:spcPts val="0"/>
                        </a:spcBef>
                        <a:spcAft>
                          <a:spcPts val="0"/>
                        </a:spcAft>
                        <a:buNone/>
                      </a:pPr>
                      <a:r>
                        <a:rPr b="1" lang="en" sz="1000">
                          <a:solidFill>
                            <a:schemeClr val="dk1"/>
                          </a:solidFill>
                          <a:latin typeface="Open Sans"/>
                          <a:ea typeface="Open Sans"/>
                          <a:cs typeface="Open Sans"/>
                          <a:sym typeface="Open Sans"/>
                        </a:rPr>
                        <a:t>Define requirements, software process model, and architectural design</a:t>
                      </a:r>
                      <a:endParaRPr b="1" sz="1000">
                        <a:solidFill>
                          <a:schemeClr val="dk1"/>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468575">
                <a:tc>
                  <a:txBody>
                    <a:bodyPr/>
                    <a:lstStyle/>
                    <a:p>
                      <a:pPr indent="0" lvl="0" marL="0" rtl="0" algn="l">
                        <a:spcBef>
                          <a:spcPts val="0"/>
                        </a:spcBef>
                        <a:spcAft>
                          <a:spcPts val="0"/>
                        </a:spcAft>
                        <a:buNone/>
                      </a:pPr>
                      <a:r>
                        <a:rPr b="1" lang="en" sz="1000">
                          <a:solidFill>
                            <a:schemeClr val="dk1"/>
                          </a:solidFill>
                          <a:latin typeface="Open Sans"/>
                          <a:ea typeface="Open Sans"/>
                          <a:cs typeface="Open Sans"/>
                          <a:sym typeface="Open Sans"/>
                        </a:rPr>
                        <a:t>Implement prototype</a:t>
                      </a:r>
                      <a:endParaRPr b="1" sz="1000">
                        <a:solidFill>
                          <a:schemeClr val="dk1"/>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1000">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468575">
                <a:tc>
                  <a:txBody>
                    <a:bodyPr/>
                    <a:lstStyle/>
                    <a:p>
                      <a:pPr indent="0" lvl="0" marL="0" rtl="0" algn="l">
                        <a:spcBef>
                          <a:spcPts val="0"/>
                        </a:spcBef>
                        <a:spcAft>
                          <a:spcPts val="0"/>
                        </a:spcAft>
                        <a:buNone/>
                      </a:pPr>
                      <a:r>
                        <a:rPr b="1" lang="en" sz="1000">
                          <a:solidFill>
                            <a:schemeClr val="dk1"/>
                          </a:solidFill>
                          <a:latin typeface="Open Sans"/>
                          <a:ea typeface="Open Sans"/>
                          <a:cs typeface="Open Sans"/>
                          <a:sym typeface="Open Sans"/>
                        </a:rPr>
                        <a:t>Implement final software and hardware</a:t>
                      </a:r>
                      <a:endParaRPr b="1" sz="1000">
                        <a:solidFill>
                          <a:schemeClr val="dk1"/>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r>
              <a:tr h="536050">
                <a:tc>
                  <a:txBody>
                    <a:bodyPr/>
                    <a:lstStyle/>
                    <a:p>
                      <a:pPr indent="0" lvl="0" marL="0" rtl="0" algn="l">
                        <a:spcBef>
                          <a:spcPts val="0"/>
                        </a:spcBef>
                        <a:spcAft>
                          <a:spcPts val="0"/>
                        </a:spcAft>
                        <a:buNone/>
                      </a:pPr>
                      <a:r>
                        <a:rPr b="1" lang="en" sz="1000">
                          <a:solidFill>
                            <a:schemeClr val="dk1"/>
                          </a:solidFill>
                          <a:latin typeface="Open Sans"/>
                          <a:ea typeface="Open Sans"/>
                          <a:cs typeface="Open Sans"/>
                          <a:sym typeface="Open Sans"/>
                        </a:rPr>
                        <a:t>Test in several postal offices</a:t>
                      </a:r>
                      <a:endParaRPr b="1" sz="1000">
                        <a:solidFill>
                          <a:schemeClr val="dk1"/>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r>
              <a:tr h="468575">
                <a:tc>
                  <a:txBody>
                    <a:bodyPr/>
                    <a:lstStyle/>
                    <a:p>
                      <a:pPr indent="0" lvl="0" marL="0" rtl="0" algn="l">
                        <a:spcBef>
                          <a:spcPts val="0"/>
                        </a:spcBef>
                        <a:spcAft>
                          <a:spcPts val="0"/>
                        </a:spcAft>
                        <a:buNone/>
                      </a:pPr>
                      <a:r>
                        <a:rPr b="1" lang="en" sz="1000">
                          <a:solidFill>
                            <a:schemeClr val="dk1"/>
                          </a:solidFill>
                          <a:latin typeface="Open Sans"/>
                          <a:ea typeface="Open Sans"/>
                          <a:cs typeface="Open Sans"/>
                          <a:sym typeface="Open Sans"/>
                        </a:rPr>
                        <a:t>Receive consumer feedback </a:t>
                      </a:r>
                      <a:endParaRPr b="1" sz="1000">
                        <a:solidFill>
                          <a:schemeClr val="dk1"/>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t/>
                      </a:r>
                      <a:endParaRPr sz="1000">
                        <a:solidFill>
                          <a:srgbClr val="191919"/>
                        </a:solidFill>
                        <a:latin typeface="Open Sans"/>
                        <a:ea typeface="Open Sans"/>
                        <a:cs typeface="Open Sans"/>
                        <a:sym typeface="Open Sans"/>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dk2"/>
                    </a:solidFill>
                  </a:tcPr>
                </a:tc>
              </a:tr>
            </a:tbl>
          </a:graphicData>
        </a:graphic>
      </p:graphicFrame>
      <p:sp>
        <p:nvSpPr>
          <p:cNvPr id="432" name="Google Shape;432;p40"/>
          <p:cNvSpPr txBox="1"/>
          <p:nvPr>
            <p:ph idx="4" type="subTitle"/>
          </p:nvPr>
        </p:nvSpPr>
        <p:spPr>
          <a:xfrm>
            <a:off x="414925" y="1149700"/>
            <a:ext cx="2480400" cy="34794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200">
                <a:latin typeface="Open Sans"/>
                <a:ea typeface="Open Sans"/>
                <a:cs typeface="Open Sans"/>
                <a:sym typeface="Open Sans"/>
              </a:rPr>
              <a:t>Start Date: </a:t>
            </a:r>
            <a:r>
              <a:rPr lang="en" sz="1200">
                <a:latin typeface="Open Sans"/>
                <a:ea typeface="Open Sans"/>
                <a:cs typeface="Open Sans"/>
                <a:sym typeface="Open Sans"/>
              </a:rPr>
              <a:t>September 1, 2024</a:t>
            </a:r>
            <a:endParaRPr sz="1200">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b="1" lang="en" sz="1200">
                <a:latin typeface="Open Sans"/>
                <a:ea typeface="Open Sans"/>
                <a:cs typeface="Open Sans"/>
                <a:sym typeface="Open Sans"/>
              </a:rPr>
              <a:t>End Date:</a:t>
            </a:r>
            <a:r>
              <a:rPr lang="en" sz="1200">
                <a:latin typeface="Open Sans"/>
                <a:ea typeface="Open Sans"/>
                <a:cs typeface="Open Sans"/>
                <a:sym typeface="Open Sans"/>
              </a:rPr>
              <a:t> August 31, 2025</a:t>
            </a:r>
            <a:endParaRPr sz="1200">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b="1" lang="en" sz="1200">
                <a:latin typeface="Open Sans"/>
                <a:ea typeface="Open Sans"/>
                <a:cs typeface="Open Sans"/>
                <a:sym typeface="Open Sans"/>
              </a:rPr>
              <a:t>Duration:</a:t>
            </a:r>
            <a:r>
              <a:rPr lang="en" sz="1200">
                <a:latin typeface="Open Sans"/>
                <a:ea typeface="Open Sans"/>
                <a:cs typeface="Open Sans"/>
                <a:sym typeface="Open Sans"/>
              </a:rPr>
              <a:t> 12 months</a:t>
            </a:r>
            <a:endParaRPr sz="1200">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i="1" lang="en" sz="1200">
                <a:latin typeface="Open Sans"/>
                <a:ea typeface="Open Sans"/>
                <a:cs typeface="Open Sans"/>
                <a:sym typeface="Open Sans"/>
              </a:rPr>
              <a:t>*** Excluding weekends</a:t>
            </a:r>
            <a:endParaRPr i="1" sz="1200">
              <a:latin typeface="Open Sans"/>
              <a:ea typeface="Open Sans"/>
              <a:cs typeface="Open Sans"/>
              <a:sym typeface="Open Sans"/>
            </a:endParaRPr>
          </a:p>
          <a:p>
            <a:pPr indent="0" lvl="0" marL="0" rtl="0" algn="l">
              <a:lnSpc>
                <a:spcPct val="115000"/>
              </a:lnSpc>
              <a:spcBef>
                <a:spcPts val="1200"/>
              </a:spcBef>
              <a:spcAft>
                <a:spcPts val="0"/>
              </a:spcAft>
              <a:buClr>
                <a:schemeClr val="dk1"/>
              </a:buClr>
              <a:buSzPts val="1100"/>
              <a:buFont typeface="Arial"/>
              <a:buNone/>
            </a:pPr>
            <a:r>
              <a:rPr b="1" lang="en" sz="1200">
                <a:latin typeface="Open Sans"/>
                <a:ea typeface="Open Sans"/>
                <a:cs typeface="Open Sans"/>
                <a:sym typeface="Open Sans"/>
              </a:rPr>
              <a:t>Number of working hours per day for the project: </a:t>
            </a:r>
            <a:r>
              <a:rPr lang="en" sz="1200">
                <a:latin typeface="Open Sans"/>
                <a:ea typeface="Open Sans"/>
                <a:cs typeface="Open Sans"/>
                <a:sym typeface="Open Sans"/>
              </a:rPr>
              <a:t>3-4 hours</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1"/>
          <p:cNvSpPr/>
          <p:nvPr/>
        </p:nvSpPr>
        <p:spPr>
          <a:xfrm>
            <a:off x="5151775" y="-1742775"/>
            <a:ext cx="3647700" cy="3647700"/>
          </a:xfrm>
          <a:prstGeom prst="donut">
            <a:avLst>
              <a:gd fmla="val 1713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8" name="Google Shape;438;p41"/>
          <p:cNvPicPr preferRelativeResize="0"/>
          <p:nvPr>
            <p:ph idx="3" type="pic"/>
          </p:nvPr>
        </p:nvPicPr>
        <p:blipFill rotWithShape="1">
          <a:blip r:embed="rId3">
            <a:alphaModFix/>
          </a:blip>
          <a:srcRect b="16675" l="0" r="0" t="16675"/>
          <a:stretch/>
        </p:blipFill>
        <p:spPr>
          <a:xfrm>
            <a:off x="5388350" y="-130875"/>
            <a:ext cx="4722900" cy="4722900"/>
          </a:xfrm>
          <a:prstGeom prst="ellipse">
            <a:avLst/>
          </a:prstGeom>
        </p:spPr>
      </p:pic>
      <p:grpSp>
        <p:nvGrpSpPr>
          <p:cNvPr id="439" name="Google Shape;439;p41"/>
          <p:cNvGrpSpPr/>
          <p:nvPr/>
        </p:nvGrpSpPr>
        <p:grpSpPr>
          <a:xfrm>
            <a:off x="5475010" y="3577348"/>
            <a:ext cx="971227" cy="896620"/>
            <a:chOff x="3930600" y="3833000"/>
            <a:chExt cx="769350" cy="710250"/>
          </a:xfrm>
        </p:grpSpPr>
        <p:sp>
          <p:nvSpPr>
            <p:cNvPr id="440" name="Google Shape;440;p41"/>
            <p:cNvSpPr/>
            <p:nvPr/>
          </p:nvSpPr>
          <p:spPr>
            <a:xfrm>
              <a:off x="3967975" y="3880125"/>
              <a:ext cx="667050" cy="663125"/>
            </a:xfrm>
            <a:custGeom>
              <a:rect b="b" l="l" r="r" t="t"/>
              <a:pathLst>
                <a:path extrusionOk="0" h="26525" w="26682">
                  <a:moveTo>
                    <a:pt x="13333" y="0"/>
                  </a:moveTo>
                  <a:cubicBezTo>
                    <a:pt x="11258" y="0"/>
                    <a:pt x="9267" y="473"/>
                    <a:pt x="7408" y="1407"/>
                  </a:cubicBezTo>
                  <a:cubicBezTo>
                    <a:pt x="5803" y="2208"/>
                    <a:pt x="4407" y="3299"/>
                    <a:pt x="3258" y="4654"/>
                  </a:cubicBezTo>
                  <a:cubicBezTo>
                    <a:pt x="2143" y="5951"/>
                    <a:pt x="1308" y="7447"/>
                    <a:pt x="763" y="9076"/>
                  </a:cubicBezTo>
                  <a:cubicBezTo>
                    <a:pt x="217" y="10712"/>
                    <a:pt x="1" y="12406"/>
                    <a:pt x="110" y="14118"/>
                  </a:cubicBezTo>
                  <a:cubicBezTo>
                    <a:pt x="225" y="15888"/>
                    <a:pt x="687" y="17598"/>
                    <a:pt x="1489" y="19201"/>
                  </a:cubicBezTo>
                  <a:cubicBezTo>
                    <a:pt x="2613" y="21442"/>
                    <a:pt x="4333" y="23309"/>
                    <a:pt x="6474" y="24598"/>
                  </a:cubicBezTo>
                  <a:cubicBezTo>
                    <a:pt x="8549" y="25856"/>
                    <a:pt x="10929" y="26524"/>
                    <a:pt x="13351" y="26524"/>
                  </a:cubicBezTo>
                  <a:cubicBezTo>
                    <a:pt x="15424" y="26524"/>
                    <a:pt x="17418" y="26054"/>
                    <a:pt x="19276" y="25120"/>
                  </a:cubicBezTo>
                  <a:cubicBezTo>
                    <a:pt x="20879" y="24318"/>
                    <a:pt x="22278" y="23227"/>
                    <a:pt x="23426" y="21871"/>
                  </a:cubicBezTo>
                  <a:cubicBezTo>
                    <a:pt x="24541" y="20573"/>
                    <a:pt x="25376" y="19078"/>
                    <a:pt x="25922" y="17449"/>
                  </a:cubicBezTo>
                  <a:cubicBezTo>
                    <a:pt x="26467" y="15812"/>
                    <a:pt x="26681" y="14118"/>
                    <a:pt x="26574" y="12406"/>
                  </a:cubicBezTo>
                  <a:cubicBezTo>
                    <a:pt x="26459" y="10639"/>
                    <a:pt x="25997" y="8927"/>
                    <a:pt x="25194" y="7324"/>
                  </a:cubicBezTo>
                  <a:cubicBezTo>
                    <a:pt x="24071" y="5085"/>
                    <a:pt x="22351" y="3216"/>
                    <a:pt x="20219" y="1927"/>
                  </a:cubicBezTo>
                  <a:cubicBezTo>
                    <a:pt x="18136" y="663"/>
                    <a:pt x="15755" y="0"/>
                    <a:pt x="13333"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1"/>
            <p:cNvSpPr/>
            <p:nvPr/>
          </p:nvSpPr>
          <p:spPr>
            <a:xfrm>
              <a:off x="3981625" y="3838625"/>
              <a:ext cx="667275" cy="663100"/>
            </a:xfrm>
            <a:custGeom>
              <a:rect b="b" l="l" r="r" t="t"/>
              <a:pathLst>
                <a:path extrusionOk="0" h="26524" w="26691">
                  <a:moveTo>
                    <a:pt x="13341" y="0"/>
                  </a:moveTo>
                  <a:cubicBezTo>
                    <a:pt x="11268" y="0"/>
                    <a:pt x="9274" y="470"/>
                    <a:pt x="7415" y="1405"/>
                  </a:cubicBezTo>
                  <a:cubicBezTo>
                    <a:pt x="5813" y="2206"/>
                    <a:pt x="4414" y="3297"/>
                    <a:pt x="3265" y="4654"/>
                  </a:cubicBezTo>
                  <a:cubicBezTo>
                    <a:pt x="2151" y="5951"/>
                    <a:pt x="1316" y="7447"/>
                    <a:pt x="770" y="9075"/>
                  </a:cubicBezTo>
                  <a:cubicBezTo>
                    <a:pt x="225" y="10712"/>
                    <a:pt x="0" y="12406"/>
                    <a:pt x="117" y="14116"/>
                  </a:cubicBezTo>
                  <a:cubicBezTo>
                    <a:pt x="232" y="15885"/>
                    <a:pt x="695" y="17597"/>
                    <a:pt x="1498" y="19200"/>
                  </a:cubicBezTo>
                  <a:cubicBezTo>
                    <a:pt x="2621" y="21440"/>
                    <a:pt x="4341" y="23308"/>
                    <a:pt x="6473" y="24606"/>
                  </a:cubicBezTo>
                  <a:cubicBezTo>
                    <a:pt x="8556" y="25861"/>
                    <a:pt x="10936" y="26524"/>
                    <a:pt x="13358" y="26524"/>
                  </a:cubicBezTo>
                  <a:cubicBezTo>
                    <a:pt x="15424" y="26524"/>
                    <a:pt x="17425" y="26052"/>
                    <a:pt x="19284" y="25117"/>
                  </a:cubicBezTo>
                  <a:cubicBezTo>
                    <a:pt x="20889" y="24316"/>
                    <a:pt x="22285" y="23225"/>
                    <a:pt x="23434" y="21878"/>
                  </a:cubicBezTo>
                  <a:cubicBezTo>
                    <a:pt x="24548" y="20573"/>
                    <a:pt x="25384" y="19085"/>
                    <a:pt x="25929" y="17449"/>
                  </a:cubicBezTo>
                  <a:cubicBezTo>
                    <a:pt x="26475" y="15812"/>
                    <a:pt x="26691" y="14116"/>
                    <a:pt x="26582" y="12406"/>
                  </a:cubicBezTo>
                  <a:cubicBezTo>
                    <a:pt x="26467" y="10637"/>
                    <a:pt x="26004" y="8927"/>
                    <a:pt x="25203" y="7322"/>
                  </a:cubicBezTo>
                  <a:cubicBezTo>
                    <a:pt x="24078" y="5082"/>
                    <a:pt x="22358" y="3216"/>
                    <a:pt x="20218" y="1926"/>
                  </a:cubicBezTo>
                  <a:cubicBezTo>
                    <a:pt x="18143" y="669"/>
                    <a:pt x="15763" y="0"/>
                    <a:pt x="13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1"/>
            <p:cNvSpPr/>
            <p:nvPr/>
          </p:nvSpPr>
          <p:spPr>
            <a:xfrm>
              <a:off x="3930600" y="3833000"/>
              <a:ext cx="769350" cy="674300"/>
            </a:xfrm>
            <a:custGeom>
              <a:rect b="b" l="l" r="r" t="t"/>
              <a:pathLst>
                <a:path extrusionOk="0" h="26972" w="30774">
                  <a:moveTo>
                    <a:pt x="15382" y="447"/>
                  </a:moveTo>
                  <a:cubicBezTo>
                    <a:pt x="17762" y="447"/>
                    <a:pt x="20103" y="1100"/>
                    <a:pt x="22152" y="2340"/>
                  </a:cubicBezTo>
                  <a:cubicBezTo>
                    <a:pt x="24251" y="3605"/>
                    <a:pt x="25945" y="5440"/>
                    <a:pt x="27046" y="7646"/>
                  </a:cubicBezTo>
                  <a:cubicBezTo>
                    <a:pt x="27839" y="9225"/>
                    <a:pt x="28293" y="10903"/>
                    <a:pt x="28401" y="12647"/>
                  </a:cubicBezTo>
                  <a:cubicBezTo>
                    <a:pt x="28508" y="14325"/>
                    <a:pt x="28293" y="15995"/>
                    <a:pt x="27764" y="17598"/>
                  </a:cubicBezTo>
                  <a:cubicBezTo>
                    <a:pt x="27226" y="19211"/>
                    <a:pt x="26401" y="20673"/>
                    <a:pt x="25310" y="21954"/>
                  </a:cubicBezTo>
                  <a:cubicBezTo>
                    <a:pt x="24177" y="23285"/>
                    <a:pt x="22805" y="24359"/>
                    <a:pt x="21226" y="25144"/>
                  </a:cubicBezTo>
                  <a:cubicBezTo>
                    <a:pt x="20309" y="25608"/>
                    <a:pt x="19341" y="25955"/>
                    <a:pt x="18349" y="26186"/>
                  </a:cubicBezTo>
                  <a:cubicBezTo>
                    <a:pt x="17383" y="26410"/>
                    <a:pt x="16391" y="26525"/>
                    <a:pt x="15399" y="26525"/>
                  </a:cubicBezTo>
                  <a:cubicBezTo>
                    <a:pt x="13019" y="26525"/>
                    <a:pt x="10670" y="25872"/>
                    <a:pt x="8629" y="24640"/>
                  </a:cubicBezTo>
                  <a:cubicBezTo>
                    <a:pt x="6530" y="23367"/>
                    <a:pt x="4836" y="21532"/>
                    <a:pt x="3737" y="19326"/>
                  </a:cubicBezTo>
                  <a:cubicBezTo>
                    <a:pt x="2944" y="17755"/>
                    <a:pt x="2488" y="16069"/>
                    <a:pt x="2373" y="14333"/>
                  </a:cubicBezTo>
                  <a:cubicBezTo>
                    <a:pt x="2266" y="12647"/>
                    <a:pt x="2488" y="10979"/>
                    <a:pt x="3017" y="9374"/>
                  </a:cubicBezTo>
                  <a:cubicBezTo>
                    <a:pt x="3555" y="7763"/>
                    <a:pt x="4382" y="6299"/>
                    <a:pt x="5473" y="5018"/>
                  </a:cubicBezTo>
                  <a:cubicBezTo>
                    <a:pt x="6604" y="3689"/>
                    <a:pt x="7977" y="2621"/>
                    <a:pt x="9556" y="1828"/>
                  </a:cubicBezTo>
                  <a:cubicBezTo>
                    <a:pt x="10472" y="1374"/>
                    <a:pt x="11440" y="1019"/>
                    <a:pt x="12432" y="786"/>
                  </a:cubicBezTo>
                  <a:cubicBezTo>
                    <a:pt x="13398" y="564"/>
                    <a:pt x="14390" y="447"/>
                    <a:pt x="15382" y="447"/>
                  </a:cubicBezTo>
                  <a:close/>
                  <a:moveTo>
                    <a:pt x="15382" y="1"/>
                  </a:moveTo>
                  <a:cubicBezTo>
                    <a:pt x="13348" y="1"/>
                    <a:pt x="11291" y="465"/>
                    <a:pt x="9357" y="1431"/>
                  </a:cubicBezTo>
                  <a:cubicBezTo>
                    <a:pt x="2696" y="4770"/>
                    <a:pt x="0" y="12871"/>
                    <a:pt x="3341" y="19524"/>
                  </a:cubicBezTo>
                  <a:cubicBezTo>
                    <a:pt x="5703" y="24244"/>
                    <a:pt x="10456" y="26971"/>
                    <a:pt x="15399" y="26971"/>
                  </a:cubicBezTo>
                  <a:cubicBezTo>
                    <a:pt x="17433" y="26971"/>
                    <a:pt x="19490" y="26509"/>
                    <a:pt x="21424" y="25541"/>
                  </a:cubicBezTo>
                  <a:cubicBezTo>
                    <a:pt x="28077" y="22202"/>
                    <a:pt x="30773" y="14111"/>
                    <a:pt x="27442" y="7448"/>
                  </a:cubicBezTo>
                  <a:cubicBezTo>
                    <a:pt x="25078" y="2729"/>
                    <a:pt x="20317" y="1"/>
                    <a:pt x="15382" y="1"/>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1"/>
            <p:cNvSpPr/>
            <p:nvPr/>
          </p:nvSpPr>
          <p:spPr>
            <a:xfrm>
              <a:off x="3999825" y="3893750"/>
              <a:ext cx="631075" cy="553000"/>
            </a:xfrm>
            <a:custGeom>
              <a:rect b="b" l="l" r="r" t="t"/>
              <a:pathLst>
                <a:path extrusionOk="0" h="22120" w="25243">
                  <a:moveTo>
                    <a:pt x="12613" y="439"/>
                  </a:moveTo>
                  <a:cubicBezTo>
                    <a:pt x="14557" y="439"/>
                    <a:pt x="16457" y="969"/>
                    <a:pt x="18127" y="1977"/>
                  </a:cubicBezTo>
                  <a:cubicBezTo>
                    <a:pt x="19837" y="3010"/>
                    <a:pt x="21210" y="4506"/>
                    <a:pt x="22111" y="6299"/>
                  </a:cubicBezTo>
                  <a:cubicBezTo>
                    <a:pt x="22755" y="7589"/>
                    <a:pt x="23126" y="8953"/>
                    <a:pt x="23217" y="10374"/>
                  </a:cubicBezTo>
                  <a:cubicBezTo>
                    <a:pt x="23301" y="11738"/>
                    <a:pt x="23126" y="13101"/>
                    <a:pt x="22698" y="14408"/>
                  </a:cubicBezTo>
                  <a:cubicBezTo>
                    <a:pt x="22259" y="15714"/>
                    <a:pt x="21589" y="16912"/>
                    <a:pt x="20696" y="17953"/>
                  </a:cubicBezTo>
                  <a:cubicBezTo>
                    <a:pt x="19772" y="19036"/>
                    <a:pt x="18655" y="19905"/>
                    <a:pt x="17373" y="20550"/>
                  </a:cubicBezTo>
                  <a:cubicBezTo>
                    <a:pt x="16622" y="20921"/>
                    <a:pt x="15836" y="21210"/>
                    <a:pt x="15027" y="21401"/>
                  </a:cubicBezTo>
                  <a:cubicBezTo>
                    <a:pt x="14241" y="21581"/>
                    <a:pt x="13440" y="21673"/>
                    <a:pt x="12630" y="21673"/>
                  </a:cubicBezTo>
                  <a:cubicBezTo>
                    <a:pt x="10688" y="21673"/>
                    <a:pt x="8778" y="21145"/>
                    <a:pt x="7118" y="20135"/>
                  </a:cubicBezTo>
                  <a:cubicBezTo>
                    <a:pt x="5406" y="19102"/>
                    <a:pt x="4025" y="17606"/>
                    <a:pt x="3133" y="15813"/>
                  </a:cubicBezTo>
                  <a:cubicBezTo>
                    <a:pt x="2488" y="14531"/>
                    <a:pt x="2117" y="13161"/>
                    <a:pt x="2026" y="11746"/>
                  </a:cubicBezTo>
                  <a:cubicBezTo>
                    <a:pt x="1934" y="10374"/>
                    <a:pt x="2117" y="9019"/>
                    <a:pt x="2545" y="7706"/>
                  </a:cubicBezTo>
                  <a:cubicBezTo>
                    <a:pt x="2984" y="6398"/>
                    <a:pt x="3654" y="5208"/>
                    <a:pt x="4547" y="4159"/>
                  </a:cubicBezTo>
                  <a:cubicBezTo>
                    <a:pt x="5471" y="3084"/>
                    <a:pt x="6588" y="2209"/>
                    <a:pt x="7870" y="1564"/>
                  </a:cubicBezTo>
                  <a:cubicBezTo>
                    <a:pt x="8614" y="1191"/>
                    <a:pt x="9407" y="902"/>
                    <a:pt x="10216" y="713"/>
                  </a:cubicBezTo>
                  <a:cubicBezTo>
                    <a:pt x="11002" y="531"/>
                    <a:pt x="11803" y="439"/>
                    <a:pt x="12613" y="439"/>
                  </a:cubicBezTo>
                  <a:close/>
                  <a:moveTo>
                    <a:pt x="12613" y="1"/>
                  </a:moveTo>
                  <a:cubicBezTo>
                    <a:pt x="10952" y="1"/>
                    <a:pt x="9258" y="374"/>
                    <a:pt x="7671" y="1167"/>
                  </a:cubicBezTo>
                  <a:cubicBezTo>
                    <a:pt x="2208" y="3903"/>
                    <a:pt x="0" y="10548"/>
                    <a:pt x="2736" y="16011"/>
                  </a:cubicBezTo>
                  <a:cubicBezTo>
                    <a:pt x="4670" y="19879"/>
                    <a:pt x="8572" y="22119"/>
                    <a:pt x="12630" y="22119"/>
                  </a:cubicBezTo>
                  <a:cubicBezTo>
                    <a:pt x="14291" y="22119"/>
                    <a:pt x="15985" y="21740"/>
                    <a:pt x="17572" y="20947"/>
                  </a:cubicBezTo>
                  <a:cubicBezTo>
                    <a:pt x="23037" y="18209"/>
                    <a:pt x="25243" y="11564"/>
                    <a:pt x="22507" y="6109"/>
                  </a:cubicBezTo>
                  <a:cubicBezTo>
                    <a:pt x="20565" y="2233"/>
                    <a:pt x="16663" y="1"/>
                    <a:pt x="12613" y="1"/>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1"/>
            <p:cNvSpPr/>
            <p:nvPr/>
          </p:nvSpPr>
          <p:spPr>
            <a:xfrm>
              <a:off x="4146325" y="3971875"/>
              <a:ext cx="317000" cy="398450"/>
            </a:xfrm>
            <a:custGeom>
              <a:rect b="b" l="l" r="r" t="t"/>
              <a:pathLst>
                <a:path extrusionOk="0" h="15938" w="12680">
                  <a:moveTo>
                    <a:pt x="3678" y="3952"/>
                  </a:moveTo>
                  <a:lnTo>
                    <a:pt x="5207" y="6993"/>
                  </a:lnTo>
                  <a:cubicBezTo>
                    <a:pt x="5021" y="7017"/>
                    <a:pt x="4845" y="7029"/>
                    <a:pt x="4679" y="7029"/>
                  </a:cubicBezTo>
                  <a:cubicBezTo>
                    <a:pt x="4384" y="7029"/>
                    <a:pt x="4122" y="6990"/>
                    <a:pt x="3894" y="6911"/>
                  </a:cubicBezTo>
                  <a:cubicBezTo>
                    <a:pt x="3539" y="6794"/>
                    <a:pt x="3265" y="6538"/>
                    <a:pt x="3067" y="6150"/>
                  </a:cubicBezTo>
                  <a:cubicBezTo>
                    <a:pt x="2853" y="5711"/>
                    <a:pt x="2803" y="5307"/>
                    <a:pt x="2918" y="4928"/>
                  </a:cubicBezTo>
                  <a:cubicBezTo>
                    <a:pt x="3033" y="4547"/>
                    <a:pt x="3291" y="4224"/>
                    <a:pt x="3678" y="3952"/>
                  </a:cubicBezTo>
                  <a:close/>
                  <a:moveTo>
                    <a:pt x="8171" y="8858"/>
                  </a:moveTo>
                  <a:cubicBezTo>
                    <a:pt x="8450" y="8858"/>
                    <a:pt x="8698" y="8892"/>
                    <a:pt x="8911" y="8961"/>
                  </a:cubicBezTo>
                  <a:cubicBezTo>
                    <a:pt x="9274" y="9068"/>
                    <a:pt x="9556" y="9316"/>
                    <a:pt x="9754" y="9704"/>
                  </a:cubicBezTo>
                  <a:cubicBezTo>
                    <a:pt x="9952" y="10101"/>
                    <a:pt x="9994" y="10506"/>
                    <a:pt x="9887" y="10911"/>
                  </a:cubicBezTo>
                  <a:cubicBezTo>
                    <a:pt x="9770" y="11315"/>
                    <a:pt x="9514" y="11680"/>
                    <a:pt x="9109" y="11978"/>
                  </a:cubicBezTo>
                  <a:lnTo>
                    <a:pt x="7572" y="8903"/>
                  </a:lnTo>
                  <a:cubicBezTo>
                    <a:pt x="7784" y="8873"/>
                    <a:pt x="7984" y="8858"/>
                    <a:pt x="8171" y="8858"/>
                  </a:cubicBezTo>
                  <a:close/>
                  <a:moveTo>
                    <a:pt x="3109" y="0"/>
                  </a:moveTo>
                  <a:lnTo>
                    <a:pt x="1984" y="564"/>
                  </a:lnTo>
                  <a:lnTo>
                    <a:pt x="2696" y="1984"/>
                  </a:lnTo>
                  <a:cubicBezTo>
                    <a:pt x="1587" y="2662"/>
                    <a:pt x="819" y="3505"/>
                    <a:pt x="415" y="4513"/>
                  </a:cubicBezTo>
                  <a:cubicBezTo>
                    <a:pt x="0" y="5523"/>
                    <a:pt x="58" y="6538"/>
                    <a:pt x="564" y="7556"/>
                  </a:cubicBezTo>
                  <a:cubicBezTo>
                    <a:pt x="968" y="8365"/>
                    <a:pt x="1480" y="8911"/>
                    <a:pt x="2083" y="9193"/>
                  </a:cubicBezTo>
                  <a:cubicBezTo>
                    <a:pt x="2605" y="9431"/>
                    <a:pt x="3125" y="9551"/>
                    <a:pt x="3656" y="9551"/>
                  </a:cubicBezTo>
                  <a:cubicBezTo>
                    <a:pt x="3749" y="9551"/>
                    <a:pt x="3842" y="9547"/>
                    <a:pt x="3936" y="9540"/>
                  </a:cubicBezTo>
                  <a:cubicBezTo>
                    <a:pt x="4555" y="9498"/>
                    <a:pt x="5340" y="9365"/>
                    <a:pt x="6290" y="9151"/>
                  </a:cubicBezTo>
                  <a:lnTo>
                    <a:pt x="7969" y="12505"/>
                  </a:lnTo>
                  <a:cubicBezTo>
                    <a:pt x="7776" y="12554"/>
                    <a:pt x="7593" y="12579"/>
                    <a:pt x="7419" y="12579"/>
                  </a:cubicBezTo>
                  <a:cubicBezTo>
                    <a:pt x="6794" y="12579"/>
                    <a:pt x="6290" y="12264"/>
                    <a:pt x="5902" y="11631"/>
                  </a:cubicBezTo>
                  <a:lnTo>
                    <a:pt x="3265" y="12952"/>
                  </a:lnTo>
                  <a:cubicBezTo>
                    <a:pt x="3803" y="13969"/>
                    <a:pt x="4588" y="14606"/>
                    <a:pt x="5604" y="14846"/>
                  </a:cubicBezTo>
                  <a:cubicBezTo>
                    <a:pt x="5950" y="14931"/>
                    <a:pt x="6308" y="14973"/>
                    <a:pt x="6677" y="14973"/>
                  </a:cubicBezTo>
                  <a:cubicBezTo>
                    <a:pt x="7393" y="14973"/>
                    <a:pt x="8153" y="14814"/>
                    <a:pt x="8960" y="14499"/>
                  </a:cubicBezTo>
                  <a:lnTo>
                    <a:pt x="9688" y="15937"/>
                  </a:lnTo>
                  <a:lnTo>
                    <a:pt x="10811" y="15374"/>
                  </a:lnTo>
                  <a:lnTo>
                    <a:pt x="10093" y="13953"/>
                  </a:lnTo>
                  <a:cubicBezTo>
                    <a:pt x="10887" y="13481"/>
                    <a:pt x="11498" y="12920"/>
                    <a:pt x="11928" y="12275"/>
                  </a:cubicBezTo>
                  <a:cubicBezTo>
                    <a:pt x="12357" y="11623"/>
                    <a:pt x="12597" y="10960"/>
                    <a:pt x="12638" y="10266"/>
                  </a:cubicBezTo>
                  <a:cubicBezTo>
                    <a:pt x="12680" y="9579"/>
                    <a:pt x="12547" y="8935"/>
                    <a:pt x="12241" y="8324"/>
                  </a:cubicBezTo>
                  <a:cubicBezTo>
                    <a:pt x="11837" y="7514"/>
                    <a:pt x="11333" y="6977"/>
                    <a:pt x="10730" y="6695"/>
                  </a:cubicBezTo>
                  <a:cubicBezTo>
                    <a:pt x="10209" y="6464"/>
                    <a:pt x="9695" y="6345"/>
                    <a:pt x="9177" y="6345"/>
                  </a:cubicBezTo>
                  <a:cubicBezTo>
                    <a:pt x="9086" y="6345"/>
                    <a:pt x="8994" y="6349"/>
                    <a:pt x="8903" y="6356"/>
                  </a:cubicBezTo>
                  <a:cubicBezTo>
                    <a:pt x="8290" y="6415"/>
                    <a:pt x="7489" y="6546"/>
                    <a:pt x="6497" y="6763"/>
                  </a:cubicBezTo>
                  <a:lnTo>
                    <a:pt x="4836" y="3440"/>
                  </a:lnTo>
                  <a:cubicBezTo>
                    <a:pt x="4951" y="3420"/>
                    <a:pt x="5063" y="3410"/>
                    <a:pt x="5173" y="3410"/>
                  </a:cubicBezTo>
                  <a:cubicBezTo>
                    <a:pt x="5436" y="3410"/>
                    <a:pt x="5686" y="3466"/>
                    <a:pt x="5919" y="3571"/>
                  </a:cubicBezTo>
                  <a:cubicBezTo>
                    <a:pt x="6249" y="3720"/>
                    <a:pt x="6523" y="3952"/>
                    <a:pt x="6721" y="4273"/>
                  </a:cubicBezTo>
                  <a:lnTo>
                    <a:pt x="9373" y="2944"/>
                  </a:lnTo>
                  <a:cubicBezTo>
                    <a:pt x="8778" y="1960"/>
                    <a:pt x="7992" y="1339"/>
                    <a:pt x="7026" y="1091"/>
                  </a:cubicBezTo>
                  <a:cubicBezTo>
                    <a:pt x="6690" y="1005"/>
                    <a:pt x="6342" y="962"/>
                    <a:pt x="5982" y="962"/>
                  </a:cubicBezTo>
                  <a:cubicBezTo>
                    <a:pt x="5305" y="962"/>
                    <a:pt x="4585" y="1114"/>
                    <a:pt x="3819" y="1423"/>
                  </a:cubicBezTo>
                  <a:lnTo>
                    <a:pt x="3109" y="0"/>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5" name="Google Shape;445;p41"/>
          <p:cNvPicPr preferRelativeResize="0"/>
          <p:nvPr/>
        </p:nvPicPr>
        <p:blipFill>
          <a:blip r:embed="rId4">
            <a:alphaModFix/>
          </a:blip>
          <a:stretch>
            <a:fillRect/>
          </a:stretch>
        </p:blipFill>
        <p:spPr>
          <a:xfrm rot="1611902">
            <a:off x="5639366" y="3704411"/>
            <a:ext cx="642491" cy="642504"/>
          </a:xfrm>
          <a:prstGeom prst="rect">
            <a:avLst/>
          </a:prstGeom>
          <a:noFill/>
          <a:ln>
            <a:noFill/>
          </a:ln>
        </p:spPr>
      </p:pic>
      <p:sp>
        <p:nvSpPr>
          <p:cNvPr id="446" name="Google Shape;446;p41"/>
          <p:cNvSpPr/>
          <p:nvPr/>
        </p:nvSpPr>
        <p:spPr>
          <a:xfrm>
            <a:off x="2060400" y="1450284"/>
            <a:ext cx="1421400" cy="1421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1"/>
          <p:cNvSpPr txBox="1"/>
          <p:nvPr>
            <p:ph type="title"/>
          </p:nvPr>
        </p:nvSpPr>
        <p:spPr>
          <a:xfrm>
            <a:off x="579300" y="2990070"/>
            <a:ext cx="4383600" cy="130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SOFTWARE REQUIREMENTS</a:t>
            </a:r>
            <a:endParaRPr/>
          </a:p>
        </p:txBody>
      </p:sp>
      <p:sp>
        <p:nvSpPr>
          <p:cNvPr id="448" name="Google Shape;448;p41"/>
          <p:cNvSpPr txBox="1"/>
          <p:nvPr>
            <p:ph idx="2" type="title"/>
          </p:nvPr>
        </p:nvSpPr>
        <p:spPr>
          <a:xfrm>
            <a:off x="2153250" y="1740084"/>
            <a:ext cx="1235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SOFTWARE FUNCTIONAL REQUIREMENTS</a:t>
            </a:r>
            <a:endParaRPr/>
          </a:p>
        </p:txBody>
      </p:sp>
      <p:sp>
        <p:nvSpPr>
          <p:cNvPr id="454" name="Google Shape;454;p42"/>
          <p:cNvSpPr txBox="1"/>
          <p:nvPr>
            <p:ph idx="1" type="subTitle"/>
          </p:nvPr>
        </p:nvSpPr>
        <p:spPr>
          <a:xfrm>
            <a:off x="720000" y="1272900"/>
            <a:ext cx="7704000" cy="3417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t>1</a:t>
            </a:r>
            <a:r>
              <a:rPr b="1" lang="en"/>
              <a:t>.</a:t>
            </a:r>
            <a:r>
              <a:rPr lang="en"/>
              <a:t>  User shall be able to select package type and input package dimensions.</a:t>
            </a:r>
            <a:endParaRPr/>
          </a:p>
          <a:p>
            <a:pPr indent="0" lvl="0" marL="457200" rtl="0" algn="l">
              <a:lnSpc>
                <a:spcPct val="150000"/>
              </a:lnSpc>
              <a:spcBef>
                <a:spcPts val="0"/>
              </a:spcBef>
              <a:spcAft>
                <a:spcPts val="0"/>
              </a:spcAft>
              <a:buNone/>
            </a:pPr>
            <a:r>
              <a:rPr b="1" lang="en"/>
              <a:t>a.</a:t>
            </a:r>
            <a:r>
              <a:rPr lang="en"/>
              <a:t>  </a:t>
            </a:r>
            <a:r>
              <a:rPr lang="en"/>
              <a:t>Package Types: Legal Document/Flat, Small, Medium, Large, Extra Large </a:t>
            </a:r>
            <a:endParaRPr/>
          </a:p>
          <a:p>
            <a:pPr indent="0" lvl="0" marL="457200" rtl="0" algn="l">
              <a:lnSpc>
                <a:spcPct val="150000"/>
              </a:lnSpc>
              <a:spcBef>
                <a:spcPts val="0"/>
              </a:spcBef>
              <a:spcAft>
                <a:spcPts val="0"/>
              </a:spcAft>
              <a:buNone/>
            </a:pPr>
            <a:r>
              <a:rPr b="1" lang="en"/>
              <a:t>b.</a:t>
            </a:r>
            <a:r>
              <a:rPr lang="en"/>
              <a:t> Dimensions: Length, Width, Weight</a:t>
            </a:r>
            <a:endParaRPr/>
          </a:p>
          <a:p>
            <a:pPr indent="0" lvl="0" marL="0" rtl="0" algn="l">
              <a:lnSpc>
                <a:spcPct val="150000"/>
              </a:lnSpc>
              <a:spcBef>
                <a:spcPts val="0"/>
              </a:spcBef>
              <a:spcAft>
                <a:spcPts val="0"/>
              </a:spcAft>
              <a:buNone/>
            </a:pPr>
            <a:r>
              <a:rPr b="1" lang="en"/>
              <a:t>2.</a:t>
            </a:r>
            <a:r>
              <a:rPr lang="en"/>
              <a:t>  The system shall be able to automatically determine the package materials, from the package </a:t>
            </a:r>
            <a:endParaRPr/>
          </a:p>
          <a:p>
            <a:pPr indent="0" lvl="0" marL="0" rtl="0" algn="l">
              <a:lnSpc>
                <a:spcPct val="150000"/>
              </a:lnSpc>
              <a:spcBef>
                <a:spcPts val="0"/>
              </a:spcBef>
              <a:spcAft>
                <a:spcPts val="0"/>
              </a:spcAft>
              <a:buNone/>
            </a:pPr>
            <a:r>
              <a:rPr lang="en"/>
              <a:t>      specifications, and dispense the materials.</a:t>
            </a:r>
            <a:endParaRPr/>
          </a:p>
          <a:p>
            <a:pPr indent="0" lvl="0" marL="457200" rtl="0" algn="l">
              <a:lnSpc>
                <a:spcPct val="150000"/>
              </a:lnSpc>
              <a:spcBef>
                <a:spcPts val="0"/>
              </a:spcBef>
              <a:spcAft>
                <a:spcPts val="0"/>
              </a:spcAft>
              <a:buNone/>
            </a:pPr>
            <a:r>
              <a:rPr b="1" lang="en"/>
              <a:t>a.</a:t>
            </a:r>
            <a:r>
              <a:rPr lang="en"/>
              <a:t>  </a:t>
            </a:r>
            <a:r>
              <a:rPr lang="en"/>
              <a:t>Materials: Cardboard Mailer, Cardboard Box, Bubble Wrap, Tape, Fragile Label</a:t>
            </a:r>
            <a:endParaRPr/>
          </a:p>
          <a:p>
            <a:pPr indent="0" lvl="0" marL="0" rtl="0" algn="l">
              <a:lnSpc>
                <a:spcPct val="150000"/>
              </a:lnSpc>
              <a:spcBef>
                <a:spcPts val="0"/>
              </a:spcBef>
              <a:spcAft>
                <a:spcPts val="0"/>
              </a:spcAft>
              <a:buNone/>
            </a:pPr>
            <a:r>
              <a:rPr b="1" lang="en"/>
              <a:t>3.</a:t>
            </a:r>
            <a:r>
              <a:rPr lang="en"/>
              <a:t>  The system shall be able to validate an entered address for shipping.</a:t>
            </a:r>
            <a:endParaRPr/>
          </a:p>
          <a:p>
            <a:pPr indent="0" lvl="0" marL="0" rtl="0" algn="l">
              <a:lnSpc>
                <a:spcPct val="150000"/>
              </a:lnSpc>
              <a:spcBef>
                <a:spcPts val="0"/>
              </a:spcBef>
              <a:spcAft>
                <a:spcPts val="0"/>
              </a:spcAft>
              <a:buNone/>
            </a:pPr>
            <a:r>
              <a:rPr b="1" lang="en"/>
              <a:t>4.  </a:t>
            </a:r>
            <a:r>
              <a:rPr lang="en"/>
              <a:t>The system shall be able to generate and print a valid shipping label with all necessary information.</a:t>
            </a:r>
            <a:endParaRPr/>
          </a:p>
          <a:p>
            <a:pPr indent="0" lvl="0" marL="457200" rtl="0" algn="l">
              <a:lnSpc>
                <a:spcPct val="150000"/>
              </a:lnSpc>
              <a:spcBef>
                <a:spcPts val="0"/>
              </a:spcBef>
              <a:spcAft>
                <a:spcPts val="0"/>
              </a:spcAft>
              <a:buNone/>
            </a:pPr>
            <a:r>
              <a:rPr b="1" lang="en"/>
              <a:t>a.</a:t>
            </a:r>
            <a:r>
              <a:rPr lang="en"/>
              <a:t>  </a:t>
            </a:r>
            <a:r>
              <a:rPr lang="en"/>
              <a:t>Information: Mailer Information, Recipient Information, Shipping Address, Tracking Barcode</a:t>
            </a:r>
            <a:endParaRPr/>
          </a:p>
          <a:p>
            <a:pPr indent="0" lvl="0" marL="0" rtl="0" algn="l">
              <a:lnSpc>
                <a:spcPct val="150000"/>
              </a:lnSpc>
              <a:spcBef>
                <a:spcPts val="0"/>
              </a:spcBef>
              <a:spcAft>
                <a:spcPts val="0"/>
              </a:spcAft>
              <a:buNone/>
            </a:pPr>
            <a:r>
              <a:rPr b="1" lang="en"/>
              <a:t>5. </a:t>
            </a:r>
            <a:r>
              <a:rPr lang="en"/>
              <a:t> User shall be able to view notary availability and book an appointment.</a:t>
            </a:r>
            <a:endParaRPr/>
          </a:p>
          <a:p>
            <a:pPr indent="0" lvl="0" marL="0" rtl="0" algn="l">
              <a:lnSpc>
                <a:spcPct val="150000"/>
              </a:lnSpc>
              <a:spcBef>
                <a:spcPts val="0"/>
              </a:spcBef>
              <a:spcAft>
                <a:spcPts val="0"/>
              </a:spcAft>
              <a:buNone/>
            </a:pPr>
            <a:r>
              <a:rPr b="1" lang="en"/>
              <a:t>6.</a:t>
            </a:r>
            <a:r>
              <a:rPr lang="en"/>
              <a:t>  The system shall be able to process multiple packages in a single continuous transaction</a:t>
            </a:r>
            <a:endParaRPr/>
          </a:p>
          <a:p>
            <a:pPr indent="0" lvl="0" marL="0" rtl="0" algn="l">
              <a:lnSpc>
                <a:spcPct val="150000"/>
              </a:lnSpc>
              <a:spcBef>
                <a:spcPts val="0"/>
              </a:spcBef>
              <a:spcAft>
                <a:spcPts val="0"/>
              </a:spcAft>
              <a:buNone/>
            </a:pPr>
            <a:r>
              <a:rPr b="1" lang="en"/>
              <a:t>7.</a:t>
            </a:r>
            <a:r>
              <a:rPr lang="en"/>
              <a:t>  The system shall be able to calculate final cost and process payment.</a:t>
            </a:r>
            <a:endParaRPr/>
          </a:p>
          <a:p>
            <a:pPr indent="0" lvl="0" marL="228600" marR="0" rtl="0" algn="l">
              <a:lnSpc>
                <a:spcPct val="150000"/>
              </a:lnSpc>
              <a:spcBef>
                <a:spcPts val="0"/>
              </a:spcBef>
              <a:spcAft>
                <a:spcPts val="0"/>
              </a:spcAft>
              <a:buNone/>
            </a:pPr>
            <a:r>
              <a:t/>
            </a:r>
            <a:endParaRPr/>
          </a:p>
        </p:txBody>
      </p:sp>
      <p:pic>
        <p:nvPicPr>
          <p:cNvPr id="455" name="Google Shape;455;p42"/>
          <p:cNvPicPr preferRelativeResize="0"/>
          <p:nvPr/>
        </p:nvPicPr>
        <p:blipFill>
          <a:blip r:embed="rId3">
            <a:alphaModFix/>
          </a:blip>
          <a:stretch>
            <a:fillRect/>
          </a:stretch>
        </p:blipFill>
        <p:spPr>
          <a:xfrm rot="-475621">
            <a:off x="7552150" y="3708550"/>
            <a:ext cx="1495850" cy="1495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3"/>
          <p:cNvSpPr txBox="1"/>
          <p:nvPr>
            <p:ph type="title"/>
          </p:nvPr>
        </p:nvSpPr>
        <p:spPr>
          <a:xfrm>
            <a:off x="720000" y="205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SOFTWARE NON-FUNCTIONAL REQUIREMENTS</a:t>
            </a:r>
            <a:endParaRPr sz="2600"/>
          </a:p>
        </p:txBody>
      </p:sp>
      <p:graphicFrame>
        <p:nvGraphicFramePr>
          <p:cNvPr id="461" name="Google Shape;461;p43"/>
          <p:cNvGraphicFramePr/>
          <p:nvPr/>
        </p:nvGraphicFramePr>
        <p:xfrm>
          <a:off x="254588" y="940510"/>
          <a:ext cx="3000000" cy="3000000"/>
        </p:xfrm>
        <a:graphic>
          <a:graphicData uri="http://schemas.openxmlformats.org/drawingml/2006/table">
            <a:tbl>
              <a:tblPr>
                <a:noFill/>
                <a:tableStyleId>{0CF5DF5D-9BBA-422B-88A0-5E55F96DE2AF}</a:tableStyleId>
              </a:tblPr>
              <a:tblGrid>
                <a:gridCol w="1202175"/>
                <a:gridCol w="7432650"/>
              </a:tblGrid>
              <a:tr h="214625">
                <a:tc gridSpan="2">
                  <a:txBody>
                    <a:bodyPr/>
                    <a:lstStyle/>
                    <a:p>
                      <a:pPr indent="0" lvl="0" marL="0" rtl="0" algn="l">
                        <a:spcBef>
                          <a:spcPts val="0"/>
                        </a:spcBef>
                        <a:spcAft>
                          <a:spcPts val="0"/>
                        </a:spcAft>
                        <a:buNone/>
                      </a:pPr>
                      <a:r>
                        <a:rPr lang="en" sz="1300">
                          <a:solidFill>
                            <a:schemeClr val="lt1"/>
                          </a:solidFill>
                          <a:latin typeface="Urbanist ExtraBold"/>
                          <a:ea typeface="Urbanist ExtraBold"/>
                          <a:cs typeface="Urbanist ExtraBold"/>
                          <a:sym typeface="Urbanist ExtraBold"/>
                        </a:rPr>
                        <a:t>1. </a:t>
                      </a:r>
                      <a:r>
                        <a:rPr lang="en" sz="1300">
                          <a:solidFill>
                            <a:schemeClr val="lt1"/>
                          </a:solidFill>
                          <a:latin typeface="Urbanist ExtraBold"/>
                          <a:ea typeface="Urbanist ExtraBold"/>
                          <a:cs typeface="Urbanist ExtraBold"/>
                          <a:sym typeface="Urbanist ExtraBold"/>
                        </a:rPr>
                        <a:t>PRODUCT REQUIREMENTS</a:t>
                      </a:r>
                      <a:endParaRPr sz="1300">
                        <a:solidFill>
                          <a:schemeClr val="lt1"/>
                        </a:solidFill>
                        <a:latin typeface="Urbanist ExtraBold"/>
                        <a:ea typeface="Urbanist ExtraBold"/>
                        <a:cs typeface="Urbanist ExtraBold"/>
                        <a:sym typeface="Urbanist ExtraBold"/>
                      </a:endParaRPr>
                    </a:p>
                  </a:txBody>
                  <a:tcPr marT="45700" marB="45700" marR="45700" marL="45700" anchor="ctr">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hMerge="1"/>
              </a:tr>
              <a:tr h="593225">
                <a:tc>
                  <a:txBody>
                    <a:bodyPr/>
                    <a:lstStyle/>
                    <a:p>
                      <a:pPr indent="0" lvl="0" marL="0" rtl="0" algn="l">
                        <a:spcBef>
                          <a:spcPts val="0"/>
                        </a:spcBef>
                        <a:spcAft>
                          <a:spcPts val="0"/>
                        </a:spcAft>
                        <a:buNone/>
                      </a:pPr>
                      <a:r>
                        <a:rPr b="1" lang="en" sz="1000">
                          <a:solidFill>
                            <a:schemeClr val="dk1"/>
                          </a:solidFill>
                          <a:latin typeface="Open Sans"/>
                          <a:ea typeface="Open Sans"/>
                          <a:cs typeface="Open Sans"/>
                          <a:sym typeface="Open Sans"/>
                        </a:rPr>
                        <a:t>1.1 Usability Requirements</a:t>
                      </a:r>
                      <a:endParaRPr b="1" sz="1000">
                        <a:solidFill>
                          <a:schemeClr val="dk1"/>
                        </a:solidFill>
                        <a:latin typeface="Open Sans"/>
                        <a:ea typeface="Open Sans"/>
                        <a:cs typeface="Open Sans"/>
                        <a:sym typeface="Open Sans"/>
                      </a:endParaRPr>
                    </a:p>
                  </a:txBody>
                  <a:tcPr marT="45700" marB="45700" marR="45700" marL="457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A2C4C9">
                        <a:alpha val="21250"/>
                      </a:srgbClr>
                    </a:solidFill>
                  </a:tcPr>
                </a:tc>
                <a:tc>
                  <a:txBody>
                    <a:bodyPr/>
                    <a:lstStyle/>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The Shipping Kiosk system should be available to all users from Monday to Friday from 8:00 AM to 8:00 PM.</a:t>
                      </a:r>
                      <a:endParaRPr sz="900">
                        <a:solidFill>
                          <a:schemeClr val="dk1"/>
                        </a:solidFill>
                        <a:latin typeface="Open Sans"/>
                        <a:ea typeface="Open Sans"/>
                        <a:cs typeface="Open Sans"/>
                        <a:sym typeface="Open Sans"/>
                      </a:endParaRPr>
                    </a:p>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The Shipping Kiosks will be located in all post offices in the United States (will be expanded globally in the future).</a:t>
                      </a:r>
                      <a:endParaRPr sz="900">
                        <a:solidFill>
                          <a:schemeClr val="dk1"/>
                        </a:solidFill>
                        <a:latin typeface="Open Sans"/>
                        <a:ea typeface="Open Sans"/>
                        <a:cs typeface="Open Sans"/>
                        <a:sym typeface="Open Sans"/>
                      </a:endParaRPr>
                    </a:p>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All kiosks will be self-service and have a touchscreen display.</a:t>
                      </a:r>
                      <a:endParaRPr sz="900">
                        <a:solidFill>
                          <a:schemeClr val="dk1"/>
                        </a:solidFill>
                        <a:latin typeface="Open Sans"/>
                        <a:ea typeface="Open Sans"/>
                        <a:cs typeface="Open Sans"/>
                        <a:sym typeface="Open Sans"/>
                      </a:endParaRPr>
                    </a:p>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All users will be presented with a 15 second video on how to use the kiosk before beginning any transaction.</a:t>
                      </a:r>
                      <a:endParaRPr sz="900">
                        <a:solidFill>
                          <a:schemeClr val="dk1"/>
                        </a:solidFill>
                        <a:latin typeface="Open Sans"/>
                        <a:ea typeface="Open Sans"/>
                        <a:cs typeface="Open Sans"/>
                        <a:sym typeface="Open Sans"/>
                      </a:endParaRPr>
                    </a:p>
                  </a:txBody>
                  <a:tcPr marT="45700" marB="45700" marR="45700" marL="457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A2C4C9">
                        <a:alpha val="21250"/>
                      </a:srgbClr>
                    </a:solidFill>
                  </a:tcPr>
                </a:tc>
              </a:tr>
              <a:tr h="1267725">
                <a:tc>
                  <a:txBody>
                    <a:bodyPr/>
                    <a:lstStyle/>
                    <a:p>
                      <a:pPr indent="0" lvl="0" marL="0" rtl="0" algn="l">
                        <a:spcBef>
                          <a:spcPts val="0"/>
                        </a:spcBef>
                        <a:spcAft>
                          <a:spcPts val="0"/>
                        </a:spcAft>
                        <a:buNone/>
                      </a:pPr>
                      <a:r>
                        <a:rPr b="1" lang="en" sz="1000">
                          <a:solidFill>
                            <a:schemeClr val="dk1"/>
                          </a:solidFill>
                          <a:latin typeface="Open Sans"/>
                          <a:ea typeface="Open Sans"/>
                          <a:cs typeface="Open Sans"/>
                          <a:sym typeface="Open Sans"/>
                        </a:rPr>
                        <a:t>1.2 Efficiency Requirements</a:t>
                      </a:r>
                      <a:endParaRPr b="1" sz="1000">
                        <a:solidFill>
                          <a:schemeClr val="dk1"/>
                        </a:solidFill>
                        <a:latin typeface="Open Sans"/>
                        <a:ea typeface="Open Sans"/>
                        <a:cs typeface="Open Sans"/>
                        <a:sym typeface="Open Sans"/>
                      </a:endParaRPr>
                    </a:p>
                  </a:txBody>
                  <a:tcPr marT="45700" marB="45700" marR="45700" marL="457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dk1"/>
                          </a:solidFill>
                          <a:latin typeface="Open Sans"/>
                          <a:ea typeface="Open Sans"/>
                          <a:cs typeface="Open Sans"/>
                          <a:sym typeface="Open Sans"/>
                        </a:rPr>
                        <a:t>1.2.1 Performance Requirements</a:t>
                      </a:r>
                      <a:endParaRPr b="1" sz="900">
                        <a:solidFill>
                          <a:schemeClr val="dk1"/>
                        </a:solidFill>
                        <a:latin typeface="Open Sans"/>
                        <a:ea typeface="Open Sans"/>
                        <a:cs typeface="Open Sans"/>
                        <a:sym typeface="Open Sans"/>
                      </a:endParaRPr>
                    </a:p>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The Shipping Kiosk system should perform all processing steps (validate address and payment) within a reasonable amount of time (3-5 seconds).</a:t>
                      </a:r>
                      <a:endParaRPr sz="900">
                        <a:solidFill>
                          <a:schemeClr val="dk1"/>
                        </a:solidFill>
                        <a:latin typeface="Open Sans"/>
                        <a:ea typeface="Open Sans"/>
                        <a:cs typeface="Open Sans"/>
                        <a:sym typeface="Open Sans"/>
                      </a:endParaRPr>
                    </a:p>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The system must print the shipping label and dispense packaging materials immediately for the user.</a:t>
                      </a:r>
                      <a:endParaRPr sz="900">
                        <a:solidFill>
                          <a:schemeClr val="dk1"/>
                        </a:solidFill>
                        <a:latin typeface="Open Sans"/>
                        <a:ea typeface="Open Sans"/>
                        <a:cs typeface="Open Sans"/>
                        <a:sym typeface="Open Sans"/>
                      </a:endParaRPr>
                    </a:p>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The system must be able to handle a large number of transactions with little latency to promote scalability.</a:t>
                      </a:r>
                      <a:endParaRPr sz="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900">
                          <a:solidFill>
                            <a:schemeClr val="dk1"/>
                          </a:solidFill>
                          <a:latin typeface="Open Sans"/>
                          <a:ea typeface="Open Sans"/>
                          <a:cs typeface="Open Sans"/>
                          <a:sym typeface="Open Sans"/>
                        </a:rPr>
                        <a:t>1.2.2 Space Requirements</a:t>
                      </a:r>
                      <a:endParaRPr b="1" sz="900">
                        <a:solidFill>
                          <a:schemeClr val="dk1"/>
                        </a:solidFill>
                        <a:latin typeface="Open Sans"/>
                        <a:ea typeface="Open Sans"/>
                        <a:cs typeface="Open Sans"/>
                        <a:sym typeface="Open Sans"/>
                      </a:endParaRPr>
                    </a:p>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The database must be able to store name, address, and payment details for thousands of users (can be adjusted based on volume of customers using the software at any given time).</a:t>
                      </a:r>
                      <a:endParaRPr sz="900">
                        <a:solidFill>
                          <a:schemeClr val="dk1"/>
                        </a:solidFill>
                        <a:latin typeface="Open Sans"/>
                        <a:ea typeface="Open Sans"/>
                        <a:cs typeface="Open Sans"/>
                        <a:sym typeface="Open Sans"/>
                      </a:endParaRPr>
                    </a:p>
                  </a:txBody>
                  <a:tcPr marT="45700" marB="45700" marR="45700" marL="457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464600">
                <a:tc>
                  <a:txBody>
                    <a:bodyPr/>
                    <a:lstStyle/>
                    <a:p>
                      <a:pPr indent="0" lvl="0" marL="0" rtl="0" algn="l">
                        <a:spcBef>
                          <a:spcPts val="0"/>
                        </a:spcBef>
                        <a:spcAft>
                          <a:spcPts val="0"/>
                        </a:spcAft>
                        <a:buNone/>
                      </a:pPr>
                      <a:r>
                        <a:rPr b="1" lang="en" sz="1000">
                          <a:solidFill>
                            <a:schemeClr val="dk1"/>
                          </a:solidFill>
                          <a:latin typeface="Open Sans"/>
                          <a:ea typeface="Open Sans"/>
                          <a:cs typeface="Open Sans"/>
                          <a:sym typeface="Open Sans"/>
                        </a:rPr>
                        <a:t>1.3 Dependability Requirements</a:t>
                      </a:r>
                      <a:endParaRPr b="1" sz="1000">
                        <a:latin typeface="Open Sans"/>
                        <a:ea typeface="Open Sans"/>
                        <a:cs typeface="Open Sans"/>
                        <a:sym typeface="Open Sans"/>
                      </a:endParaRPr>
                    </a:p>
                  </a:txBody>
                  <a:tcPr marT="45700" marB="45700" marR="45700" marL="457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A2C4C9">
                        <a:alpha val="21250"/>
                      </a:srgbClr>
                    </a:solidFill>
                  </a:tcPr>
                </a:tc>
                <a:tc>
                  <a:txBody>
                    <a:bodyPr/>
                    <a:lstStyle/>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The system must include provisions for real-time monitoring of software or hardware issues.</a:t>
                      </a:r>
                      <a:endParaRPr sz="900">
                        <a:solidFill>
                          <a:schemeClr val="dk1"/>
                        </a:solidFill>
                        <a:latin typeface="Open Sans"/>
                        <a:ea typeface="Open Sans"/>
                        <a:cs typeface="Open Sans"/>
                        <a:sym typeface="Open Sans"/>
                      </a:endParaRPr>
                    </a:p>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If the system fails, an error message must immediately be sent to the developer team.</a:t>
                      </a:r>
                      <a:endParaRPr sz="900">
                        <a:latin typeface="Open Sans"/>
                        <a:ea typeface="Open Sans"/>
                        <a:cs typeface="Open Sans"/>
                        <a:sym typeface="Open Sans"/>
                      </a:endParaRPr>
                    </a:p>
                  </a:txBody>
                  <a:tcPr marT="45700" marB="45700" marR="45700" marL="457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A2C4C9">
                        <a:alpha val="21250"/>
                      </a:srgbClr>
                    </a:solidFill>
                  </a:tcPr>
                </a:tc>
              </a:tr>
              <a:tr h="512225">
                <a:tc>
                  <a:txBody>
                    <a:bodyPr/>
                    <a:lstStyle/>
                    <a:p>
                      <a:pPr indent="0" lvl="0" marL="0" rtl="0" algn="l">
                        <a:spcBef>
                          <a:spcPts val="0"/>
                        </a:spcBef>
                        <a:spcAft>
                          <a:spcPts val="0"/>
                        </a:spcAft>
                        <a:buNone/>
                      </a:pPr>
                      <a:r>
                        <a:rPr b="1" lang="en" sz="1000">
                          <a:solidFill>
                            <a:schemeClr val="dk1"/>
                          </a:solidFill>
                          <a:latin typeface="Open Sans"/>
                          <a:ea typeface="Open Sans"/>
                          <a:cs typeface="Open Sans"/>
                          <a:sym typeface="Open Sans"/>
                        </a:rPr>
                        <a:t>1.4 Security Requirements</a:t>
                      </a:r>
                      <a:endParaRPr b="1" sz="1000">
                        <a:latin typeface="Open Sans"/>
                        <a:ea typeface="Open Sans"/>
                        <a:cs typeface="Open Sans"/>
                        <a:sym typeface="Open Sans"/>
                      </a:endParaRPr>
                    </a:p>
                  </a:txBody>
                  <a:tcPr marT="45700" marB="45700" marR="45700" marL="457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The Shipping Kiosk system should only collect basic information from package senders (name, address, payment details).</a:t>
                      </a:r>
                      <a:endParaRPr sz="900">
                        <a:solidFill>
                          <a:schemeClr val="dk1"/>
                        </a:solidFill>
                        <a:latin typeface="Open Sans"/>
                        <a:ea typeface="Open Sans"/>
                        <a:cs typeface="Open Sans"/>
                        <a:sym typeface="Open Sans"/>
                      </a:endParaRPr>
                    </a:p>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The system must securely delete that is no longer needed.</a:t>
                      </a:r>
                      <a:endParaRPr sz="900">
                        <a:solidFill>
                          <a:schemeClr val="dk1"/>
                        </a:solidFill>
                        <a:latin typeface="Open Sans"/>
                        <a:ea typeface="Open Sans"/>
                        <a:cs typeface="Open Sans"/>
                        <a:sym typeface="Open Sans"/>
                      </a:endParaRPr>
                    </a:p>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The system must encrypt data (using SSL/TLS) during data transmission.</a:t>
                      </a:r>
                      <a:endParaRPr sz="900">
                        <a:solidFill>
                          <a:schemeClr val="dk1"/>
                        </a:solidFill>
                        <a:latin typeface="Open Sans"/>
                        <a:ea typeface="Open Sans"/>
                        <a:cs typeface="Open Sans"/>
                        <a:sym typeface="Open Sans"/>
                      </a:endParaRPr>
                    </a:p>
                  </a:txBody>
                  <a:tcPr marT="45700" marB="45700" marR="45700" marL="457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graphicFrame>
        <p:nvGraphicFramePr>
          <p:cNvPr id="466" name="Google Shape;466;p44"/>
          <p:cNvGraphicFramePr/>
          <p:nvPr/>
        </p:nvGraphicFramePr>
        <p:xfrm>
          <a:off x="146338" y="147673"/>
          <a:ext cx="3000000" cy="3000000"/>
        </p:xfrm>
        <a:graphic>
          <a:graphicData uri="http://schemas.openxmlformats.org/drawingml/2006/table">
            <a:tbl>
              <a:tblPr>
                <a:noFill/>
                <a:tableStyleId>{0CF5DF5D-9BBA-422B-88A0-5E55F96DE2AF}</a:tableStyleId>
              </a:tblPr>
              <a:tblGrid>
                <a:gridCol w="1452600"/>
                <a:gridCol w="7398700"/>
              </a:tblGrid>
              <a:tr h="194000">
                <a:tc gridSpan="2">
                  <a:txBody>
                    <a:bodyPr/>
                    <a:lstStyle/>
                    <a:p>
                      <a:pPr indent="0" lvl="0" marL="0" rtl="0" algn="l">
                        <a:spcBef>
                          <a:spcPts val="0"/>
                        </a:spcBef>
                        <a:spcAft>
                          <a:spcPts val="0"/>
                        </a:spcAft>
                        <a:buNone/>
                      </a:pPr>
                      <a:r>
                        <a:rPr lang="en" sz="1300">
                          <a:solidFill>
                            <a:schemeClr val="lt1"/>
                          </a:solidFill>
                          <a:latin typeface="Urbanist ExtraBold"/>
                          <a:ea typeface="Urbanist ExtraBold"/>
                          <a:cs typeface="Urbanist ExtraBold"/>
                          <a:sym typeface="Urbanist ExtraBold"/>
                        </a:rPr>
                        <a:t>2. ORGANIZATIONAL REQUIREMENTS</a:t>
                      </a:r>
                      <a:endParaRPr b="1" sz="1300">
                        <a:solidFill>
                          <a:schemeClr val="lt1"/>
                        </a:solidFill>
                        <a:latin typeface="Urbanist ExtraBold"/>
                        <a:ea typeface="Urbanist ExtraBold"/>
                        <a:cs typeface="Urbanist ExtraBold"/>
                        <a:sym typeface="Urbanist ExtraBold"/>
                      </a:endParaRPr>
                    </a:p>
                  </a:txBody>
                  <a:tcPr marT="45700" marB="45700" marR="45700" marL="457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hMerge="1"/>
              </a:tr>
              <a:tr h="497600">
                <a:tc>
                  <a:txBody>
                    <a:bodyPr/>
                    <a:lstStyle/>
                    <a:p>
                      <a:pPr indent="0" lvl="0" marL="0" rtl="0" algn="l">
                        <a:spcBef>
                          <a:spcPts val="0"/>
                        </a:spcBef>
                        <a:spcAft>
                          <a:spcPts val="0"/>
                        </a:spcAft>
                        <a:buNone/>
                      </a:pPr>
                      <a:r>
                        <a:rPr b="1" lang="en" sz="1000">
                          <a:solidFill>
                            <a:schemeClr val="dk1"/>
                          </a:solidFill>
                          <a:latin typeface="Open Sans"/>
                          <a:ea typeface="Open Sans"/>
                          <a:cs typeface="Open Sans"/>
                          <a:sym typeface="Open Sans"/>
                        </a:rPr>
                        <a:t>2.1 Environmental Requirements</a:t>
                      </a:r>
                      <a:endParaRPr b="1" sz="1000">
                        <a:solidFill>
                          <a:schemeClr val="dk1"/>
                        </a:solidFill>
                        <a:latin typeface="Open Sans"/>
                        <a:ea typeface="Open Sans"/>
                        <a:cs typeface="Open Sans"/>
                        <a:sym typeface="Open Sans"/>
                      </a:endParaRPr>
                    </a:p>
                  </a:txBody>
                  <a:tcPr marT="45700" marB="45700" marR="45700" marL="457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A2C4C9">
                        <a:alpha val="21250"/>
                      </a:srgbClr>
                    </a:solidFill>
                  </a:tcPr>
                </a:tc>
                <a:tc>
                  <a:txBody>
                    <a:bodyPr/>
                    <a:lstStyle/>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The Shipping Kiosk system will provide users with reusable, recyclable packaging materials and provide information about appropriate disposal.</a:t>
                      </a:r>
                      <a:endParaRPr sz="900">
                        <a:solidFill>
                          <a:schemeClr val="dk1"/>
                        </a:solidFill>
                        <a:latin typeface="Open Sans"/>
                        <a:ea typeface="Open Sans"/>
                        <a:cs typeface="Open Sans"/>
                        <a:sym typeface="Open Sans"/>
                      </a:endParaRPr>
                    </a:p>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The system will calculate the smallest possible package dimensions to reduce unnecessary waste.</a:t>
                      </a:r>
                      <a:endParaRPr sz="900">
                        <a:solidFill>
                          <a:schemeClr val="dk1"/>
                        </a:solidFill>
                        <a:latin typeface="Open Sans"/>
                        <a:ea typeface="Open Sans"/>
                        <a:cs typeface="Open Sans"/>
                        <a:sym typeface="Open Sans"/>
                      </a:endParaRPr>
                    </a:p>
                  </a:txBody>
                  <a:tcPr marT="45700" marB="45700" marR="45700" marL="457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A2C4C9">
                        <a:alpha val="21250"/>
                      </a:srgbClr>
                    </a:solidFill>
                  </a:tcPr>
                </a:tc>
              </a:tr>
              <a:tr h="389375">
                <a:tc>
                  <a:txBody>
                    <a:bodyPr/>
                    <a:lstStyle/>
                    <a:p>
                      <a:pPr indent="0" lvl="0" marL="0" rtl="0" algn="l">
                        <a:spcBef>
                          <a:spcPts val="0"/>
                        </a:spcBef>
                        <a:spcAft>
                          <a:spcPts val="0"/>
                        </a:spcAft>
                        <a:buNone/>
                      </a:pPr>
                      <a:r>
                        <a:rPr b="1" lang="en" sz="1000">
                          <a:solidFill>
                            <a:schemeClr val="dk1"/>
                          </a:solidFill>
                          <a:latin typeface="Open Sans"/>
                          <a:ea typeface="Open Sans"/>
                          <a:cs typeface="Open Sans"/>
                          <a:sym typeface="Open Sans"/>
                        </a:rPr>
                        <a:t>2.2 Operational Requirements</a:t>
                      </a:r>
                      <a:endParaRPr b="1" sz="1000">
                        <a:solidFill>
                          <a:schemeClr val="dk1"/>
                        </a:solidFill>
                        <a:latin typeface="Open Sans"/>
                        <a:ea typeface="Open Sans"/>
                        <a:cs typeface="Open Sans"/>
                        <a:sym typeface="Open Sans"/>
                      </a:endParaRPr>
                    </a:p>
                  </a:txBody>
                  <a:tcPr marT="45700" marB="45700" marR="45700" marL="457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The Shipping Kiosk software must be checked for software/ hardware issues on a bi-weekly basis. Issues will be immediately addressed.</a:t>
                      </a:r>
                      <a:endParaRPr sz="900">
                        <a:solidFill>
                          <a:schemeClr val="dk1"/>
                        </a:solidFill>
                        <a:latin typeface="Open Sans"/>
                        <a:ea typeface="Open Sans"/>
                        <a:cs typeface="Open Sans"/>
                        <a:sym typeface="Open Sans"/>
                      </a:endParaRPr>
                    </a:p>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Adequate paper for printing shipping labels must be present and replaced as needed by the post office it is placed in.</a:t>
                      </a:r>
                      <a:endParaRPr sz="900">
                        <a:solidFill>
                          <a:schemeClr val="dk1"/>
                        </a:solidFill>
                        <a:latin typeface="Open Sans"/>
                        <a:ea typeface="Open Sans"/>
                        <a:cs typeface="Open Sans"/>
                        <a:sym typeface="Open Sans"/>
                      </a:endParaRPr>
                    </a:p>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The system should include customer support during all hours of operation.</a:t>
                      </a:r>
                      <a:endParaRPr sz="900">
                        <a:solidFill>
                          <a:schemeClr val="dk1"/>
                        </a:solidFill>
                        <a:latin typeface="Open Sans"/>
                        <a:ea typeface="Open Sans"/>
                        <a:cs typeface="Open Sans"/>
                        <a:sym typeface="Open Sans"/>
                      </a:endParaRPr>
                    </a:p>
                  </a:txBody>
                  <a:tcPr marT="45700" marB="45700" marR="45700" marL="457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407900">
                <a:tc>
                  <a:txBody>
                    <a:bodyPr/>
                    <a:lstStyle/>
                    <a:p>
                      <a:pPr indent="0" lvl="0" marL="0" rtl="0" algn="l">
                        <a:spcBef>
                          <a:spcPts val="0"/>
                        </a:spcBef>
                        <a:spcAft>
                          <a:spcPts val="0"/>
                        </a:spcAft>
                        <a:buNone/>
                      </a:pPr>
                      <a:r>
                        <a:rPr b="1" lang="en" sz="1000">
                          <a:solidFill>
                            <a:schemeClr val="dk1"/>
                          </a:solidFill>
                          <a:latin typeface="Open Sans"/>
                          <a:ea typeface="Open Sans"/>
                          <a:cs typeface="Open Sans"/>
                          <a:sym typeface="Open Sans"/>
                        </a:rPr>
                        <a:t>2.3 Development Requirements</a:t>
                      </a:r>
                      <a:endParaRPr sz="1000"/>
                    </a:p>
                  </a:txBody>
                  <a:tcPr marT="45700" marB="45700" marR="45700" marL="457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A2C4C9">
                        <a:alpha val="21250"/>
                      </a:srgbClr>
                    </a:solidFill>
                  </a:tcPr>
                </a:tc>
                <a:tc>
                  <a:txBody>
                    <a:bodyPr/>
                    <a:lstStyle/>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There should be a system to provide real-time alerts for any software or hardware malfunctions.</a:t>
                      </a:r>
                      <a:endParaRPr sz="900">
                        <a:latin typeface="Open Sans"/>
                        <a:ea typeface="Open Sans"/>
                        <a:cs typeface="Open Sans"/>
                        <a:sym typeface="Open Sans"/>
                      </a:endParaRPr>
                    </a:p>
                  </a:txBody>
                  <a:tcPr marT="45700" marB="45700" marR="45700" marL="457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A2C4C9">
                        <a:alpha val="21250"/>
                      </a:srgbClr>
                    </a:solidFill>
                  </a:tcPr>
                </a:tc>
              </a:tr>
              <a:tr h="204825">
                <a:tc gridSpan="2">
                  <a:txBody>
                    <a:bodyPr/>
                    <a:lstStyle/>
                    <a:p>
                      <a:pPr indent="0" lvl="0" marL="0" rtl="0" algn="l">
                        <a:spcBef>
                          <a:spcPts val="0"/>
                        </a:spcBef>
                        <a:spcAft>
                          <a:spcPts val="0"/>
                        </a:spcAft>
                        <a:buClr>
                          <a:schemeClr val="dk1"/>
                        </a:buClr>
                        <a:buSzPts val="1100"/>
                        <a:buFont typeface="Arial"/>
                        <a:buNone/>
                      </a:pPr>
                      <a:r>
                        <a:rPr lang="en" sz="1300">
                          <a:solidFill>
                            <a:schemeClr val="lt1"/>
                          </a:solidFill>
                          <a:latin typeface="Urbanist ExtraBold"/>
                          <a:ea typeface="Urbanist ExtraBold"/>
                          <a:cs typeface="Urbanist ExtraBold"/>
                          <a:sym typeface="Urbanist ExtraBold"/>
                        </a:rPr>
                        <a:t>2. EXTERNAL REQUIREMENTS</a:t>
                      </a:r>
                      <a:endParaRPr b="1" sz="1300">
                        <a:solidFill>
                          <a:schemeClr val="lt1"/>
                        </a:solidFill>
                        <a:latin typeface="Open Sans"/>
                        <a:ea typeface="Open Sans"/>
                        <a:cs typeface="Open Sans"/>
                        <a:sym typeface="Open Sans"/>
                      </a:endParaRPr>
                    </a:p>
                  </a:txBody>
                  <a:tcPr marT="45700" marB="45700" marR="45700" marL="457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hMerge="1"/>
              </a:tr>
              <a:tr h="453750">
                <a:tc>
                  <a:txBody>
                    <a:bodyPr/>
                    <a:lstStyle/>
                    <a:p>
                      <a:pPr indent="0" lvl="0" marL="0" rtl="0" algn="l">
                        <a:spcBef>
                          <a:spcPts val="0"/>
                        </a:spcBef>
                        <a:spcAft>
                          <a:spcPts val="0"/>
                        </a:spcAft>
                        <a:buNone/>
                      </a:pPr>
                      <a:r>
                        <a:rPr b="1" lang="en" sz="1000">
                          <a:solidFill>
                            <a:schemeClr val="dk1"/>
                          </a:solidFill>
                          <a:latin typeface="Open Sans"/>
                          <a:ea typeface="Open Sans"/>
                          <a:cs typeface="Open Sans"/>
                          <a:sym typeface="Open Sans"/>
                        </a:rPr>
                        <a:t>1.1 Regulatory Requirements</a:t>
                      </a:r>
                      <a:endParaRPr b="1" sz="1000">
                        <a:solidFill>
                          <a:schemeClr val="dk1"/>
                        </a:solidFill>
                        <a:latin typeface="Open Sans"/>
                        <a:ea typeface="Open Sans"/>
                        <a:cs typeface="Open Sans"/>
                        <a:sym typeface="Open Sans"/>
                      </a:endParaRPr>
                    </a:p>
                  </a:txBody>
                  <a:tcPr marT="45700" marB="45700" marR="45700" marL="457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The Shipping Kiosk software must follow data privacy laws for the country it is being used in (currently only in the United States). </a:t>
                      </a:r>
                      <a:endParaRPr sz="900">
                        <a:solidFill>
                          <a:schemeClr val="dk1"/>
                        </a:solidFill>
                        <a:latin typeface="Open Sans"/>
                        <a:ea typeface="Open Sans"/>
                        <a:cs typeface="Open Sans"/>
                        <a:sym typeface="Open Sans"/>
                      </a:endParaRPr>
                    </a:p>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In the United States, the software must comply with data privacy laws such as the California Consumer Privacy Act (CCPA) to ensure legal access and use of users’ data.</a:t>
                      </a:r>
                      <a:endParaRPr sz="900">
                        <a:solidFill>
                          <a:schemeClr val="dk1"/>
                        </a:solidFill>
                        <a:latin typeface="Open Sans"/>
                        <a:ea typeface="Open Sans"/>
                        <a:cs typeface="Open Sans"/>
                        <a:sym typeface="Open Sans"/>
                      </a:endParaRPr>
                    </a:p>
                  </a:txBody>
                  <a:tcPr marT="45700" marB="45700" marR="45700" marL="457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r>
              <a:tr h="414825">
                <a:tc>
                  <a:txBody>
                    <a:bodyPr/>
                    <a:lstStyle/>
                    <a:p>
                      <a:pPr indent="0" lvl="0" marL="0" rtl="0" algn="l">
                        <a:spcBef>
                          <a:spcPts val="0"/>
                        </a:spcBef>
                        <a:spcAft>
                          <a:spcPts val="0"/>
                        </a:spcAft>
                        <a:buNone/>
                      </a:pPr>
                      <a:r>
                        <a:rPr b="1" lang="en" sz="1000">
                          <a:solidFill>
                            <a:schemeClr val="dk1"/>
                          </a:solidFill>
                          <a:latin typeface="Open Sans"/>
                          <a:ea typeface="Open Sans"/>
                          <a:cs typeface="Open Sans"/>
                          <a:sym typeface="Open Sans"/>
                        </a:rPr>
                        <a:t>1.2 Ethical Requirements</a:t>
                      </a:r>
                      <a:endParaRPr b="1" sz="1000">
                        <a:solidFill>
                          <a:schemeClr val="dk1"/>
                        </a:solidFill>
                        <a:latin typeface="Open Sans"/>
                        <a:ea typeface="Open Sans"/>
                        <a:cs typeface="Open Sans"/>
                        <a:sym typeface="Open Sans"/>
                      </a:endParaRPr>
                    </a:p>
                  </a:txBody>
                  <a:tcPr marT="45700" marB="45700" marR="45700" marL="457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A2C4C9">
                        <a:alpha val="21250"/>
                      </a:srgbClr>
                    </a:solidFill>
                  </a:tcPr>
                </a:tc>
                <a:tc>
                  <a:txBody>
                    <a:bodyPr/>
                    <a:lstStyle/>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The Shipping Kiosk software will ensure that users are aware of exactly how their data will be used. Data will never be sold.</a:t>
                      </a:r>
                      <a:endParaRPr sz="900">
                        <a:solidFill>
                          <a:schemeClr val="dk1"/>
                        </a:solidFill>
                        <a:latin typeface="Open Sans"/>
                        <a:ea typeface="Open Sans"/>
                        <a:cs typeface="Open Sans"/>
                        <a:sym typeface="Open Sans"/>
                      </a:endParaRPr>
                    </a:p>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Once no longer required for the purpose of delivering the package, the software will safely delete users’ data.</a:t>
                      </a:r>
                      <a:endParaRPr sz="900">
                        <a:solidFill>
                          <a:schemeClr val="dk1"/>
                        </a:solidFill>
                        <a:latin typeface="Open Sans"/>
                        <a:ea typeface="Open Sans"/>
                        <a:cs typeface="Open Sans"/>
                        <a:sym typeface="Open Sans"/>
                      </a:endParaRPr>
                    </a:p>
                  </a:txBody>
                  <a:tcPr marT="45700" marB="45700" marR="45700" marL="457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rgbClr val="A2C4C9">
                        <a:alpha val="21250"/>
                      </a:srgbClr>
                    </a:solidFill>
                  </a:tcPr>
                </a:tc>
              </a:tr>
              <a:tr h="1408000">
                <a:tc>
                  <a:txBody>
                    <a:bodyPr/>
                    <a:lstStyle/>
                    <a:p>
                      <a:pPr indent="0" lvl="0" marL="0" rtl="0" algn="l">
                        <a:spcBef>
                          <a:spcPts val="0"/>
                        </a:spcBef>
                        <a:spcAft>
                          <a:spcPts val="0"/>
                        </a:spcAft>
                        <a:buNone/>
                      </a:pPr>
                      <a:r>
                        <a:rPr b="1" lang="en" sz="1000">
                          <a:solidFill>
                            <a:schemeClr val="dk1"/>
                          </a:solidFill>
                          <a:latin typeface="Open Sans"/>
                          <a:ea typeface="Open Sans"/>
                          <a:cs typeface="Open Sans"/>
                          <a:sym typeface="Open Sans"/>
                        </a:rPr>
                        <a:t>1.3 Legislative Requirements</a:t>
                      </a:r>
                      <a:endParaRPr b="1" sz="1000">
                        <a:solidFill>
                          <a:schemeClr val="dk1"/>
                        </a:solidFill>
                        <a:latin typeface="Open Sans"/>
                        <a:ea typeface="Open Sans"/>
                        <a:cs typeface="Open Sans"/>
                        <a:sym typeface="Open Sans"/>
                      </a:endParaRPr>
                    </a:p>
                  </a:txBody>
                  <a:tcPr marT="45700" marB="45700" marR="45700" marL="457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solidFill>
                            <a:schemeClr val="dk1"/>
                          </a:solidFill>
                          <a:latin typeface="Open Sans"/>
                          <a:ea typeface="Open Sans"/>
                          <a:cs typeface="Open Sans"/>
                          <a:sym typeface="Open Sans"/>
                        </a:rPr>
                        <a:t>1.2.1 Accounting Requirements</a:t>
                      </a:r>
                      <a:endParaRPr b="1" sz="900">
                        <a:solidFill>
                          <a:schemeClr val="dk1"/>
                        </a:solidFill>
                        <a:latin typeface="Open Sans"/>
                        <a:ea typeface="Open Sans"/>
                        <a:cs typeface="Open Sans"/>
                        <a:sym typeface="Open Sans"/>
                      </a:endParaRPr>
                    </a:p>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The database must contain detailed logs for all transactions. Users’ payment information must not be stored in the database.</a:t>
                      </a:r>
                      <a:endParaRPr sz="900">
                        <a:solidFill>
                          <a:schemeClr val="dk1"/>
                        </a:solidFill>
                        <a:latin typeface="Open Sans"/>
                        <a:ea typeface="Open Sans"/>
                        <a:cs typeface="Open Sans"/>
                        <a:sym typeface="Open Sans"/>
                      </a:endParaRPr>
                    </a:p>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In order to scale the system globally, the system must be able to handle financial transactions with different currencies.</a:t>
                      </a:r>
                      <a:endParaRPr sz="900">
                        <a:solidFill>
                          <a:schemeClr val="dk1"/>
                        </a:solidFill>
                        <a:latin typeface="Open Sans"/>
                        <a:ea typeface="Open Sans"/>
                        <a:cs typeface="Open Sans"/>
                        <a:sym typeface="Open Sans"/>
                      </a:endParaRPr>
                    </a:p>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The software must calculate shipping and packaging costs based on the users’ desired packaging materials, delivery timeline, package dimensions, and item weight.</a:t>
                      </a:r>
                      <a:endParaRPr sz="9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9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900">
                          <a:solidFill>
                            <a:schemeClr val="dk1"/>
                          </a:solidFill>
                          <a:latin typeface="Open Sans"/>
                          <a:ea typeface="Open Sans"/>
                          <a:cs typeface="Open Sans"/>
                          <a:sym typeface="Open Sans"/>
                        </a:rPr>
                        <a:t>1.2.1 Safety/Security Requirements</a:t>
                      </a:r>
                      <a:endParaRPr b="1" sz="900">
                        <a:solidFill>
                          <a:schemeClr val="dk1"/>
                        </a:solidFill>
                        <a:latin typeface="Open Sans"/>
                        <a:ea typeface="Open Sans"/>
                        <a:cs typeface="Open Sans"/>
                        <a:sym typeface="Open Sans"/>
                      </a:endParaRPr>
                    </a:p>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The Shipping Kiosk system shall implement the data privacy laws of the country it is in.</a:t>
                      </a:r>
                      <a:endParaRPr sz="900">
                        <a:solidFill>
                          <a:schemeClr val="dk1"/>
                        </a:solidFill>
                        <a:latin typeface="Open Sans"/>
                        <a:ea typeface="Open Sans"/>
                        <a:cs typeface="Open Sans"/>
                        <a:sym typeface="Open Sans"/>
                      </a:endParaRPr>
                    </a:p>
                    <a:p>
                      <a:pPr indent="-285750" lvl="0" marL="457200" rtl="0" algn="l">
                        <a:lnSpc>
                          <a:spcPct val="115000"/>
                        </a:lnSpc>
                        <a:spcBef>
                          <a:spcPts val="0"/>
                        </a:spcBef>
                        <a:spcAft>
                          <a:spcPts val="0"/>
                        </a:spcAft>
                        <a:buClr>
                          <a:schemeClr val="dk1"/>
                        </a:buClr>
                        <a:buSzPts val="900"/>
                        <a:buFont typeface="Open Sans"/>
                        <a:buChar char="●"/>
                      </a:pPr>
                      <a:r>
                        <a:rPr lang="en" sz="900">
                          <a:solidFill>
                            <a:schemeClr val="dk1"/>
                          </a:solidFill>
                          <a:latin typeface="Open Sans"/>
                          <a:ea typeface="Open Sans"/>
                          <a:cs typeface="Open Sans"/>
                          <a:sym typeface="Open Sans"/>
                        </a:rPr>
                        <a:t>The system must encrypt all users’ personal identifiable data.</a:t>
                      </a:r>
                      <a:endParaRPr sz="900">
                        <a:solidFill>
                          <a:schemeClr val="dk1"/>
                        </a:solidFill>
                        <a:latin typeface="Open Sans"/>
                        <a:ea typeface="Open Sans"/>
                        <a:cs typeface="Open Sans"/>
                        <a:sym typeface="Open Sans"/>
                      </a:endParaRPr>
                    </a:p>
                  </a:txBody>
                  <a:tcPr marT="45700" marB="45700" marR="45700" marL="45700">
                    <a:lnL cap="flat" cmpd="sng" w="19050">
                      <a:solidFill>
                        <a:schemeClr val="accent1"/>
                      </a:solidFill>
                      <a:prstDash val="solid"/>
                      <a:round/>
                      <a:headEnd len="sm" w="sm" type="none"/>
                      <a:tailEnd len="sm" w="sm" type="none"/>
                    </a:lnL>
                    <a:lnR cap="flat" cmpd="sng" w="19050">
                      <a:solidFill>
                        <a:schemeClr val="accent1"/>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5"/>
          <p:cNvSpPr/>
          <p:nvPr/>
        </p:nvSpPr>
        <p:spPr>
          <a:xfrm>
            <a:off x="844125" y="-1742775"/>
            <a:ext cx="3647700" cy="3647700"/>
          </a:xfrm>
          <a:prstGeom prst="donut">
            <a:avLst>
              <a:gd fmla="val 1713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5"/>
          <p:cNvSpPr/>
          <p:nvPr/>
        </p:nvSpPr>
        <p:spPr>
          <a:xfrm>
            <a:off x="5528275" y="1504284"/>
            <a:ext cx="1421400" cy="1421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5"/>
          <p:cNvSpPr txBox="1"/>
          <p:nvPr>
            <p:ph type="title"/>
          </p:nvPr>
        </p:nvSpPr>
        <p:spPr>
          <a:xfrm>
            <a:off x="4047175" y="3044075"/>
            <a:ext cx="4383600" cy="11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t>SOFTWARE DESIGN ARTIFACTS</a:t>
            </a:r>
            <a:endParaRPr sz="5800"/>
          </a:p>
        </p:txBody>
      </p:sp>
      <p:sp>
        <p:nvSpPr>
          <p:cNvPr id="474" name="Google Shape;474;p45"/>
          <p:cNvSpPr txBox="1"/>
          <p:nvPr>
            <p:ph idx="2" type="title"/>
          </p:nvPr>
        </p:nvSpPr>
        <p:spPr>
          <a:xfrm>
            <a:off x="5621125" y="1794084"/>
            <a:ext cx="1235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pic>
        <p:nvPicPr>
          <p:cNvPr id="475" name="Google Shape;475;p45"/>
          <p:cNvPicPr preferRelativeResize="0"/>
          <p:nvPr>
            <p:ph idx="3" type="pic"/>
          </p:nvPr>
        </p:nvPicPr>
        <p:blipFill rotWithShape="1">
          <a:blip r:embed="rId3">
            <a:alphaModFix/>
          </a:blip>
          <a:srcRect b="0" l="16675" r="16675" t="0"/>
          <a:stretch/>
        </p:blipFill>
        <p:spPr>
          <a:xfrm>
            <a:off x="-867175" y="210300"/>
            <a:ext cx="4722900" cy="4722900"/>
          </a:xfrm>
          <a:prstGeom prst="ellipse">
            <a:avLst/>
          </a:prstGeom>
        </p:spPr>
      </p:pic>
      <p:grpSp>
        <p:nvGrpSpPr>
          <p:cNvPr id="476" name="Google Shape;476;p45"/>
          <p:cNvGrpSpPr/>
          <p:nvPr/>
        </p:nvGrpSpPr>
        <p:grpSpPr>
          <a:xfrm>
            <a:off x="2609660" y="3831873"/>
            <a:ext cx="971227" cy="896620"/>
            <a:chOff x="3930600" y="3833000"/>
            <a:chExt cx="769350" cy="710250"/>
          </a:xfrm>
        </p:grpSpPr>
        <p:sp>
          <p:nvSpPr>
            <p:cNvPr id="477" name="Google Shape;477;p45"/>
            <p:cNvSpPr/>
            <p:nvPr/>
          </p:nvSpPr>
          <p:spPr>
            <a:xfrm>
              <a:off x="3967975" y="3880125"/>
              <a:ext cx="667050" cy="663125"/>
            </a:xfrm>
            <a:custGeom>
              <a:rect b="b" l="l" r="r" t="t"/>
              <a:pathLst>
                <a:path extrusionOk="0" h="26525" w="26682">
                  <a:moveTo>
                    <a:pt x="13333" y="0"/>
                  </a:moveTo>
                  <a:cubicBezTo>
                    <a:pt x="11258" y="0"/>
                    <a:pt x="9267" y="473"/>
                    <a:pt x="7408" y="1407"/>
                  </a:cubicBezTo>
                  <a:cubicBezTo>
                    <a:pt x="5803" y="2208"/>
                    <a:pt x="4407" y="3299"/>
                    <a:pt x="3258" y="4654"/>
                  </a:cubicBezTo>
                  <a:cubicBezTo>
                    <a:pt x="2143" y="5951"/>
                    <a:pt x="1308" y="7447"/>
                    <a:pt x="763" y="9076"/>
                  </a:cubicBezTo>
                  <a:cubicBezTo>
                    <a:pt x="217" y="10712"/>
                    <a:pt x="1" y="12406"/>
                    <a:pt x="110" y="14118"/>
                  </a:cubicBezTo>
                  <a:cubicBezTo>
                    <a:pt x="225" y="15888"/>
                    <a:pt x="687" y="17598"/>
                    <a:pt x="1489" y="19201"/>
                  </a:cubicBezTo>
                  <a:cubicBezTo>
                    <a:pt x="2613" y="21442"/>
                    <a:pt x="4333" y="23309"/>
                    <a:pt x="6474" y="24598"/>
                  </a:cubicBezTo>
                  <a:cubicBezTo>
                    <a:pt x="8549" y="25856"/>
                    <a:pt x="10929" y="26524"/>
                    <a:pt x="13351" y="26524"/>
                  </a:cubicBezTo>
                  <a:cubicBezTo>
                    <a:pt x="15424" y="26524"/>
                    <a:pt x="17418" y="26054"/>
                    <a:pt x="19276" y="25120"/>
                  </a:cubicBezTo>
                  <a:cubicBezTo>
                    <a:pt x="20879" y="24318"/>
                    <a:pt x="22278" y="23227"/>
                    <a:pt x="23426" y="21871"/>
                  </a:cubicBezTo>
                  <a:cubicBezTo>
                    <a:pt x="24541" y="20573"/>
                    <a:pt x="25376" y="19078"/>
                    <a:pt x="25922" y="17449"/>
                  </a:cubicBezTo>
                  <a:cubicBezTo>
                    <a:pt x="26467" y="15812"/>
                    <a:pt x="26681" y="14118"/>
                    <a:pt x="26574" y="12406"/>
                  </a:cubicBezTo>
                  <a:cubicBezTo>
                    <a:pt x="26459" y="10639"/>
                    <a:pt x="25997" y="8927"/>
                    <a:pt x="25194" y="7324"/>
                  </a:cubicBezTo>
                  <a:cubicBezTo>
                    <a:pt x="24071" y="5085"/>
                    <a:pt x="22351" y="3216"/>
                    <a:pt x="20219" y="1927"/>
                  </a:cubicBezTo>
                  <a:cubicBezTo>
                    <a:pt x="18136" y="663"/>
                    <a:pt x="15755" y="0"/>
                    <a:pt x="13333"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5"/>
            <p:cNvSpPr/>
            <p:nvPr/>
          </p:nvSpPr>
          <p:spPr>
            <a:xfrm>
              <a:off x="3981625" y="3838625"/>
              <a:ext cx="667275" cy="663100"/>
            </a:xfrm>
            <a:custGeom>
              <a:rect b="b" l="l" r="r" t="t"/>
              <a:pathLst>
                <a:path extrusionOk="0" h="26524" w="26691">
                  <a:moveTo>
                    <a:pt x="13341" y="0"/>
                  </a:moveTo>
                  <a:cubicBezTo>
                    <a:pt x="11268" y="0"/>
                    <a:pt x="9274" y="470"/>
                    <a:pt x="7415" y="1405"/>
                  </a:cubicBezTo>
                  <a:cubicBezTo>
                    <a:pt x="5813" y="2206"/>
                    <a:pt x="4414" y="3297"/>
                    <a:pt x="3265" y="4654"/>
                  </a:cubicBezTo>
                  <a:cubicBezTo>
                    <a:pt x="2151" y="5951"/>
                    <a:pt x="1316" y="7447"/>
                    <a:pt x="770" y="9075"/>
                  </a:cubicBezTo>
                  <a:cubicBezTo>
                    <a:pt x="225" y="10712"/>
                    <a:pt x="0" y="12406"/>
                    <a:pt x="117" y="14116"/>
                  </a:cubicBezTo>
                  <a:cubicBezTo>
                    <a:pt x="232" y="15885"/>
                    <a:pt x="695" y="17597"/>
                    <a:pt x="1498" y="19200"/>
                  </a:cubicBezTo>
                  <a:cubicBezTo>
                    <a:pt x="2621" y="21440"/>
                    <a:pt x="4341" y="23308"/>
                    <a:pt x="6473" y="24606"/>
                  </a:cubicBezTo>
                  <a:cubicBezTo>
                    <a:pt x="8556" y="25861"/>
                    <a:pt x="10936" y="26524"/>
                    <a:pt x="13358" y="26524"/>
                  </a:cubicBezTo>
                  <a:cubicBezTo>
                    <a:pt x="15424" y="26524"/>
                    <a:pt x="17425" y="26052"/>
                    <a:pt x="19284" y="25117"/>
                  </a:cubicBezTo>
                  <a:cubicBezTo>
                    <a:pt x="20889" y="24316"/>
                    <a:pt x="22285" y="23225"/>
                    <a:pt x="23434" y="21878"/>
                  </a:cubicBezTo>
                  <a:cubicBezTo>
                    <a:pt x="24548" y="20573"/>
                    <a:pt x="25384" y="19085"/>
                    <a:pt x="25929" y="17449"/>
                  </a:cubicBezTo>
                  <a:cubicBezTo>
                    <a:pt x="26475" y="15812"/>
                    <a:pt x="26691" y="14116"/>
                    <a:pt x="26582" y="12406"/>
                  </a:cubicBezTo>
                  <a:cubicBezTo>
                    <a:pt x="26467" y="10637"/>
                    <a:pt x="26004" y="8927"/>
                    <a:pt x="25203" y="7322"/>
                  </a:cubicBezTo>
                  <a:cubicBezTo>
                    <a:pt x="24078" y="5082"/>
                    <a:pt x="22358" y="3216"/>
                    <a:pt x="20218" y="1926"/>
                  </a:cubicBezTo>
                  <a:cubicBezTo>
                    <a:pt x="18143" y="669"/>
                    <a:pt x="15763" y="0"/>
                    <a:pt x="13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5"/>
            <p:cNvSpPr/>
            <p:nvPr/>
          </p:nvSpPr>
          <p:spPr>
            <a:xfrm>
              <a:off x="3930600" y="3833000"/>
              <a:ext cx="769350" cy="674300"/>
            </a:xfrm>
            <a:custGeom>
              <a:rect b="b" l="l" r="r" t="t"/>
              <a:pathLst>
                <a:path extrusionOk="0" h="26972" w="30774">
                  <a:moveTo>
                    <a:pt x="15382" y="447"/>
                  </a:moveTo>
                  <a:cubicBezTo>
                    <a:pt x="17762" y="447"/>
                    <a:pt x="20103" y="1100"/>
                    <a:pt x="22152" y="2340"/>
                  </a:cubicBezTo>
                  <a:cubicBezTo>
                    <a:pt x="24251" y="3605"/>
                    <a:pt x="25945" y="5440"/>
                    <a:pt x="27046" y="7646"/>
                  </a:cubicBezTo>
                  <a:cubicBezTo>
                    <a:pt x="27839" y="9225"/>
                    <a:pt x="28293" y="10903"/>
                    <a:pt x="28401" y="12647"/>
                  </a:cubicBezTo>
                  <a:cubicBezTo>
                    <a:pt x="28508" y="14325"/>
                    <a:pt x="28293" y="15995"/>
                    <a:pt x="27764" y="17598"/>
                  </a:cubicBezTo>
                  <a:cubicBezTo>
                    <a:pt x="27226" y="19211"/>
                    <a:pt x="26401" y="20673"/>
                    <a:pt x="25310" y="21954"/>
                  </a:cubicBezTo>
                  <a:cubicBezTo>
                    <a:pt x="24177" y="23285"/>
                    <a:pt x="22805" y="24359"/>
                    <a:pt x="21226" y="25144"/>
                  </a:cubicBezTo>
                  <a:cubicBezTo>
                    <a:pt x="20309" y="25608"/>
                    <a:pt x="19341" y="25955"/>
                    <a:pt x="18349" y="26186"/>
                  </a:cubicBezTo>
                  <a:cubicBezTo>
                    <a:pt x="17383" y="26410"/>
                    <a:pt x="16391" y="26525"/>
                    <a:pt x="15399" y="26525"/>
                  </a:cubicBezTo>
                  <a:cubicBezTo>
                    <a:pt x="13019" y="26525"/>
                    <a:pt x="10670" y="25872"/>
                    <a:pt x="8629" y="24640"/>
                  </a:cubicBezTo>
                  <a:cubicBezTo>
                    <a:pt x="6530" y="23367"/>
                    <a:pt x="4836" y="21532"/>
                    <a:pt x="3737" y="19326"/>
                  </a:cubicBezTo>
                  <a:cubicBezTo>
                    <a:pt x="2944" y="17755"/>
                    <a:pt x="2488" y="16069"/>
                    <a:pt x="2373" y="14333"/>
                  </a:cubicBezTo>
                  <a:cubicBezTo>
                    <a:pt x="2266" y="12647"/>
                    <a:pt x="2488" y="10979"/>
                    <a:pt x="3017" y="9374"/>
                  </a:cubicBezTo>
                  <a:cubicBezTo>
                    <a:pt x="3555" y="7763"/>
                    <a:pt x="4382" y="6299"/>
                    <a:pt x="5473" y="5018"/>
                  </a:cubicBezTo>
                  <a:cubicBezTo>
                    <a:pt x="6604" y="3689"/>
                    <a:pt x="7977" y="2621"/>
                    <a:pt x="9556" y="1828"/>
                  </a:cubicBezTo>
                  <a:cubicBezTo>
                    <a:pt x="10472" y="1374"/>
                    <a:pt x="11440" y="1019"/>
                    <a:pt x="12432" y="786"/>
                  </a:cubicBezTo>
                  <a:cubicBezTo>
                    <a:pt x="13398" y="564"/>
                    <a:pt x="14390" y="447"/>
                    <a:pt x="15382" y="447"/>
                  </a:cubicBezTo>
                  <a:close/>
                  <a:moveTo>
                    <a:pt x="15382" y="1"/>
                  </a:moveTo>
                  <a:cubicBezTo>
                    <a:pt x="13348" y="1"/>
                    <a:pt x="11291" y="465"/>
                    <a:pt x="9357" y="1431"/>
                  </a:cubicBezTo>
                  <a:cubicBezTo>
                    <a:pt x="2696" y="4770"/>
                    <a:pt x="0" y="12871"/>
                    <a:pt x="3341" y="19524"/>
                  </a:cubicBezTo>
                  <a:cubicBezTo>
                    <a:pt x="5703" y="24244"/>
                    <a:pt x="10456" y="26971"/>
                    <a:pt x="15399" y="26971"/>
                  </a:cubicBezTo>
                  <a:cubicBezTo>
                    <a:pt x="17433" y="26971"/>
                    <a:pt x="19490" y="26509"/>
                    <a:pt x="21424" y="25541"/>
                  </a:cubicBezTo>
                  <a:cubicBezTo>
                    <a:pt x="28077" y="22202"/>
                    <a:pt x="30773" y="14111"/>
                    <a:pt x="27442" y="7448"/>
                  </a:cubicBezTo>
                  <a:cubicBezTo>
                    <a:pt x="25078" y="2729"/>
                    <a:pt x="20317" y="1"/>
                    <a:pt x="15382" y="1"/>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5"/>
            <p:cNvSpPr/>
            <p:nvPr/>
          </p:nvSpPr>
          <p:spPr>
            <a:xfrm>
              <a:off x="3999825" y="3893750"/>
              <a:ext cx="631075" cy="553000"/>
            </a:xfrm>
            <a:custGeom>
              <a:rect b="b" l="l" r="r" t="t"/>
              <a:pathLst>
                <a:path extrusionOk="0" h="22120" w="25243">
                  <a:moveTo>
                    <a:pt x="12613" y="439"/>
                  </a:moveTo>
                  <a:cubicBezTo>
                    <a:pt x="14557" y="439"/>
                    <a:pt x="16457" y="969"/>
                    <a:pt x="18127" y="1977"/>
                  </a:cubicBezTo>
                  <a:cubicBezTo>
                    <a:pt x="19837" y="3010"/>
                    <a:pt x="21210" y="4506"/>
                    <a:pt x="22111" y="6299"/>
                  </a:cubicBezTo>
                  <a:cubicBezTo>
                    <a:pt x="22755" y="7589"/>
                    <a:pt x="23126" y="8953"/>
                    <a:pt x="23217" y="10374"/>
                  </a:cubicBezTo>
                  <a:cubicBezTo>
                    <a:pt x="23301" y="11738"/>
                    <a:pt x="23126" y="13101"/>
                    <a:pt x="22698" y="14408"/>
                  </a:cubicBezTo>
                  <a:cubicBezTo>
                    <a:pt x="22259" y="15714"/>
                    <a:pt x="21589" y="16912"/>
                    <a:pt x="20696" y="17953"/>
                  </a:cubicBezTo>
                  <a:cubicBezTo>
                    <a:pt x="19772" y="19036"/>
                    <a:pt x="18655" y="19905"/>
                    <a:pt x="17373" y="20550"/>
                  </a:cubicBezTo>
                  <a:cubicBezTo>
                    <a:pt x="16622" y="20921"/>
                    <a:pt x="15836" y="21210"/>
                    <a:pt x="15027" y="21401"/>
                  </a:cubicBezTo>
                  <a:cubicBezTo>
                    <a:pt x="14241" y="21581"/>
                    <a:pt x="13440" y="21673"/>
                    <a:pt x="12630" y="21673"/>
                  </a:cubicBezTo>
                  <a:cubicBezTo>
                    <a:pt x="10688" y="21673"/>
                    <a:pt x="8778" y="21145"/>
                    <a:pt x="7118" y="20135"/>
                  </a:cubicBezTo>
                  <a:cubicBezTo>
                    <a:pt x="5406" y="19102"/>
                    <a:pt x="4025" y="17606"/>
                    <a:pt x="3133" y="15813"/>
                  </a:cubicBezTo>
                  <a:cubicBezTo>
                    <a:pt x="2488" y="14531"/>
                    <a:pt x="2117" y="13161"/>
                    <a:pt x="2026" y="11746"/>
                  </a:cubicBezTo>
                  <a:cubicBezTo>
                    <a:pt x="1934" y="10374"/>
                    <a:pt x="2117" y="9019"/>
                    <a:pt x="2545" y="7706"/>
                  </a:cubicBezTo>
                  <a:cubicBezTo>
                    <a:pt x="2984" y="6398"/>
                    <a:pt x="3654" y="5208"/>
                    <a:pt x="4547" y="4159"/>
                  </a:cubicBezTo>
                  <a:cubicBezTo>
                    <a:pt x="5471" y="3084"/>
                    <a:pt x="6588" y="2209"/>
                    <a:pt x="7870" y="1564"/>
                  </a:cubicBezTo>
                  <a:cubicBezTo>
                    <a:pt x="8614" y="1191"/>
                    <a:pt x="9407" y="902"/>
                    <a:pt x="10216" y="713"/>
                  </a:cubicBezTo>
                  <a:cubicBezTo>
                    <a:pt x="11002" y="531"/>
                    <a:pt x="11803" y="439"/>
                    <a:pt x="12613" y="439"/>
                  </a:cubicBezTo>
                  <a:close/>
                  <a:moveTo>
                    <a:pt x="12613" y="1"/>
                  </a:moveTo>
                  <a:cubicBezTo>
                    <a:pt x="10952" y="1"/>
                    <a:pt x="9258" y="374"/>
                    <a:pt x="7671" y="1167"/>
                  </a:cubicBezTo>
                  <a:cubicBezTo>
                    <a:pt x="2208" y="3903"/>
                    <a:pt x="0" y="10548"/>
                    <a:pt x="2736" y="16011"/>
                  </a:cubicBezTo>
                  <a:cubicBezTo>
                    <a:pt x="4670" y="19879"/>
                    <a:pt x="8572" y="22119"/>
                    <a:pt x="12630" y="22119"/>
                  </a:cubicBezTo>
                  <a:cubicBezTo>
                    <a:pt x="14291" y="22119"/>
                    <a:pt x="15985" y="21740"/>
                    <a:pt x="17572" y="20947"/>
                  </a:cubicBezTo>
                  <a:cubicBezTo>
                    <a:pt x="23037" y="18209"/>
                    <a:pt x="25243" y="11564"/>
                    <a:pt x="22507" y="6109"/>
                  </a:cubicBezTo>
                  <a:cubicBezTo>
                    <a:pt x="20565" y="2233"/>
                    <a:pt x="16663" y="1"/>
                    <a:pt x="12613" y="1"/>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5"/>
            <p:cNvSpPr/>
            <p:nvPr/>
          </p:nvSpPr>
          <p:spPr>
            <a:xfrm>
              <a:off x="4146325" y="3971875"/>
              <a:ext cx="317000" cy="398450"/>
            </a:xfrm>
            <a:custGeom>
              <a:rect b="b" l="l" r="r" t="t"/>
              <a:pathLst>
                <a:path extrusionOk="0" h="15938" w="12680">
                  <a:moveTo>
                    <a:pt x="3678" y="3952"/>
                  </a:moveTo>
                  <a:lnTo>
                    <a:pt x="5207" y="6993"/>
                  </a:lnTo>
                  <a:cubicBezTo>
                    <a:pt x="5021" y="7017"/>
                    <a:pt x="4845" y="7029"/>
                    <a:pt x="4679" y="7029"/>
                  </a:cubicBezTo>
                  <a:cubicBezTo>
                    <a:pt x="4384" y="7029"/>
                    <a:pt x="4122" y="6990"/>
                    <a:pt x="3894" y="6911"/>
                  </a:cubicBezTo>
                  <a:cubicBezTo>
                    <a:pt x="3539" y="6794"/>
                    <a:pt x="3265" y="6538"/>
                    <a:pt x="3067" y="6150"/>
                  </a:cubicBezTo>
                  <a:cubicBezTo>
                    <a:pt x="2853" y="5711"/>
                    <a:pt x="2803" y="5307"/>
                    <a:pt x="2918" y="4928"/>
                  </a:cubicBezTo>
                  <a:cubicBezTo>
                    <a:pt x="3033" y="4547"/>
                    <a:pt x="3291" y="4224"/>
                    <a:pt x="3678" y="3952"/>
                  </a:cubicBezTo>
                  <a:close/>
                  <a:moveTo>
                    <a:pt x="8171" y="8858"/>
                  </a:moveTo>
                  <a:cubicBezTo>
                    <a:pt x="8450" y="8858"/>
                    <a:pt x="8698" y="8892"/>
                    <a:pt x="8911" y="8961"/>
                  </a:cubicBezTo>
                  <a:cubicBezTo>
                    <a:pt x="9274" y="9068"/>
                    <a:pt x="9556" y="9316"/>
                    <a:pt x="9754" y="9704"/>
                  </a:cubicBezTo>
                  <a:cubicBezTo>
                    <a:pt x="9952" y="10101"/>
                    <a:pt x="9994" y="10506"/>
                    <a:pt x="9887" y="10911"/>
                  </a:cubicBezTo>
                  <a:cubicBezTo>
                    <a:pt x="9770" y="11315"/>
                    <a:pt x="9514" y="11680"/>
                    <a:pt x="9109" y="11978"/>
                  </a:cubicBezTo>
                  <a:lnTo>
                    <a:pt x="7572" y="8903"/>
                  </a:lnTo>
                  <a:cubicBezTo>
                    <a:pt x="7784" y="8873"/>
                    <a:pt x="7984" y="8858"/>
                    <a:pt x="8171" y="8858"/>
                  </a:cubicBezTo>
                  <a:close/>
                  <a:moveTo>
                    <a:pt x="3109" y="0"/>
                  </a:moveTo>
                  <a:lnTo>
                    <a:pt x="1984" y="564"/>
                  </a:lnTo>
                  <a:lnTo>
                    <a:pt x="2696" y="1984"/>
                  </a:lnTo>
                  <a:cubicBezTo>
                    <a:pt x="1587" y="2662"/>
                    <a:pt x="819" y="3505"/>
                    <a:pt x="415" y="4513"/>
                  </a:cubicBezTo>
                  <a:cubicBezTo>
                    <a:pt x="0" y="5523"/>
                    <a:pt x="58" y="6538"/>
                    <a:pt x="564" y="7556"/>
                  </a:cubicBezTo>
                  <a:cubicBezTo>
                    <a:pt x="968" y="8365"/>
                    <a:pt x="1480" y="8911"/>
                    <a:pt x="2083" y="9193"/>
                  </a:cubicBezTo>
                  <a:cubicBezTo>
                    <a:pt x="2605" y="9431"/>
                    <a:pt x="3125" y="9551"/>
                    <a:pt x="3656" y="9551"/>
                  </a:cubicBezTo>
                  <a:cubicBezTo>
                    <a:pt x="3749" y="9551"/>
                    <a:pt x="3842" y="9547"/>
                    <a:pt x="3936" y="9540"/>
                  </a:cubicBezTo>
                  <a:cubicBezTo>
                    <a:pt x="4555" y="9498"/>
                    <a:pt x="5340" y="9365"/>
                    <a:pt x="6290" y="9151"/>
                  </a:cubicBezTo>
                  <a:lnTo>
                    <a:pt x="7969" y="12505"/>
                  </a:lnTo>
                  <a:cubicBezTo>
                    <a:pt x="7776" y="12554"/>
                    <a:pt x="7593" y="12579"/>
                    <a:pt x="7419" y="12579"/>
                  </a:cubicBezTo>
                  <a:cubicBezTo>
                    <a:pt x="6794" y="12579"/>
                    <a:pt x="6290" y="12264"/>
                    <a:pt x="5902" y="11631"/>
                  </a:cubicBezTo>
                  <a:lnTo>
                    <a:pt x="3265" y="12952"/>
                  </a:lnTo>
                  <a:cubicBezTo>
                    <a:pt x="3803" y="13969"/>
                    <a:pt x="4588" y="14606"/>
                    <a:pt x="5604" y="14846"/>
                  </a:cubicBezTo>
                  <a:cubicBezTo>
                    <a:pt x="5950" y="14931"/>
                    <a:pt x="6308" y="14973"/>
                    <a:pt x="6677" y="14973"/>
                  </a:cubicBezTo>
                  <a:cubicBezTo>
                    <a:pt x="7393" y="14973"/>
                    <a:pt x="8153" y="14814"/>
                    <a:pt x="8960" y="14499"/>
                  </a:cubicBezTo>
                  <a:lnTo>
                    <a:pt x="9688" y="15937"/>
                  </a:lnTo>
                  <a:lnTo>
                    <a:pt x="10811" y="15374"/>
                  </a:lnTo>
                  <a:lnTo>
                    <a:pt x="10093" y="13953"/>
                  </a:lnTo>
                  <a:cubicBezTo>
                    <a:pt x="10887" y="13481"/>
                    <a:pt x="11498" y="12920"/>
                    <a:pt x="11928" y="12275"/>
                  </a:cubicBezTo>
                  <a:cubicBezTo>
                    <a:pt x="12357" y="11623"/>
                    <a:pt x="12597" y="10960"/>
                    <a:pt x="12638" y="10266"/>
                  </a:cubicBezTo>
                  <a:cubicBezTo>
                    <a:pt x="12680" y="9579"/>
                    <a:pt x="12547" y="8935"/>
                    <a:pt x="12241" y="8324"/>
                  </a:cubicBezTo>
                  <a:cubicBezTo>
                    <a:pt x="11837" y="7514"/>
                    <a:pt x="11333" y="6977"/>
                    <a:pt x="10730" y="6695"/>
                  </a:cubicBezTo>
                  <a:cubicBezTo>
                    <a:pt x="10209" y="6464"/>
                    <a:pt x="9695" y="6345"/>
                    <a:pt x="9177" y="6345"/>
                  </a:cubicBezTo>
                  <a:cubicBezTo>
                    <a:pt x="9086" y="6345"/>
                    <a:pt x="8994" y="6349"/>
                    <a:pt x="8903" y="6356"/>
                  </a:cubicBezTo>
                  <a:cubicBezTo>
                    <a:pt x="8290" y="6415"/>
                    <a:pt x="7489" y="6546"/>
                    <a:pt x="6497" y="6763"/>
                  </a:cubicBezTo>
                  <a:lnTo>
                    <a:pt x="4836" y="3440"/>
                  </a:lnTo>
                  <a:cubicBezTo>
                    <a:pt x="4951" y="3420"/>
                    <a:pt x="5063" y="3410"/>
                    <a:pt x="5173" y="3410"/>
                  </a:cubicBezTo>
                  <a:cubicBezTo>
                    <a:pt x="5436" y="3410"/>
                    <a:pt x="5686" y="3466"/>
                    <a:pt x="5919" y="3571"/>
                  </a:cubicBezTo>
                  <a:cubicBezTo>
                    <a:pt x="6249" y="3720"/>
                    <a:pt x="6523" y="3952"/>
                    <a:pt x="6721" y="4273"/>
                  </a:cubicBezTo>
                  <a:lnTo>
                    <a:pt x="9373" y="2944"/>
                  </a:lnTo>
                  <a:cubicBezTo>
                    <a:pt x="8778" y="1960"/>
                    <a:pt x="7992" y="1339"/>
                    <a:pt x="7026" y="1091"/>
                  </a:cubicBezTo>
                  <a:cubicBezTo>
                    <a:pt x="6690" y="1005"/>
                    <a:pt x="6342" y="962"/>
                    <a:pt x="5982" y="962"/>
                  </a:cubicBezTo>
                  <a:cubicBezTo>
                    <a:pt x="5305" y="962"/>
                    <a:pt x="4585" y="1114"/>
                    <a:pt x="3819" y="1423"/>
                  </a:cubicBezTo>
                  <a:lnTo>
                    <a:pt x="3109" y="0"/>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2" name="Google Shape;482;p45"/>
          <p:cNvPicPr preferRelativeResize="0"/>
          <p:nvPr/>
        </p:nvPicPr>
        <p:blipFill>
          <a:blip r:embed="rId4">
            <a:alphaModFix/>
          </a:blip>
          <a:stretch>
            <a:fillRect/>
          </a:stretch>
        </p:blipFill>
        <p:spPr>
          <a:xfrm rot="-1368183">
            <a:off x="2774016" y="3958936"/>
            <a:ext cx="642491" cy="6425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CASE DIAGRAM</a:t>
            </a:r>
            <a:endParaRPr/>
          </a:p>
        </p:txBody>
      </p:sp>
      <p:pic>
        <p:nvPicPr>
          <p:cNvPr id="488" name="Google Shape;488;p46"/>
          <p:cNvPicPr preferRelativeResize="0"/>
          <p:nvPr/>
        </p:nvPicPr>
        <p:blipFill>
          <a:blip r:embed="rId3">
            <a:alphaModFix/>
          </a:blip>
          <a:stretch>
            <a:fillRect/>
          </a:stretch>
        </p:blipFill>
        <p:spPr>
          <a:xfrm>
            <a:off x="220125" y="1353294"/>
            <a:ext cx="2153249" cy="2657081"/>
          </a:xfrm>
          <a:prstGeom prst="rect">
            <a:avLst/>
          </a:prstGeom>
          <a:noFill/>
          <a:ln>
            <a:noFill/>
          </a:ln>
        </p:spPr>
      </p:pic>
      <p:pic>
        <p:nvPicPr>
          <p:cNvPr id="489" name="Google Shape;489;p46"/>
          <p:cNvPicPr preferRelativeResize="0"/>
          <p:nvPr/>
        </p:nvPicPr>
        <p:blipFill>
          <a:blip r:embed="rId4">
            <a:alphaModFix/>
          </a:blip>
          <a:stretch>
            <a:fillRect/>
          </a:stretch>
        </p:blipFill>
        <p:spPr>
          <a:xfrm>
            <a:off x="2475875" y="1688872"/>
            <a:ext cx="2103150" cy="1985925"/>
          </a:xfrm>
          <a:prstGeom prst="rect">
            <a:avLst/>
          </a:prstGeom>
          <a:noFill/>
          <a:ln>
            <a:noFill/>
          </a:ln>
        </p:spPr>
      </p:pic>
      <p:pic>
        <p:nvPicPr>
          <p:cNvPr id="490" name="Google Shape;490;p46"/>
          <p:cNvPicPr preferRelativeResize="0"/>
          <p:nvPr/>
        </p:nvPicPr>
        <p:blipFill>
          <a:blip r:embed="rId5">
            <a:alphaModFix/>
          </a:blip>
          <a:stretch>
            <a:fillRect/>
          </a:stretch>
        </p:blipFill>
        <p:spPr>
          <a:xfrm>
            <a:off x="4695500" y="1815149"/>
            <a:ext cx="1807875" cy="1733375"/>
          </a:xfrm>
          <a:prstGeom prst="rect">
            <a:avLst/>
          </a:prstGeom>
          <a:noFill/>
          <a:ln>
            <a:noFill/>
          </a:ln>
        </p:spPr>
      </p:pic>
      <p:pic>
        <p:nvPicPr>
          <p:cNvPr id="491" name="Google Shape;491;p46"/>
          <p:cNvPicPr preferRelativeResize="0"/>
          <p:nvPr/>
        </p:nvPicPr>
        <p:blipFill>
          <a:blip r:embed="rId6">
            <a:alphaModFix/>
          </a:blip>
          <a:stretch>
            <a:fillRect/>
          </a:stretch>
        </p:blipFill>
        <p:spPr>
          <a:xfrm>
            <a:off x="6619851" y="1235775"/>
            <a:ext cx="2153250" cy="3341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9"/>
          <p:cNvSpPr/>
          <p:nvPr/>
        </p:nvSpPr>
        <p:spPr>
          <a:xfrm>
            <a:off x="4179450" y="2917000"/>
            <a:ext cx="785100" cy="78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p:nvPr/>
        </p:nvSpPr>
        <p:spPr>
          <a:xfrm>
            <a:off x="6688050" y="2917000"/>
            <a:ext cx="785100" cy="78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p:nvPr/>
        </p:nvSpPr>
        <p:spPr>
          <a:xfrm>
            <a:off x="1670850" y="2917000"/>
            <a:ext cx="785100" cy="78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p:nvPr/>
        </p:nvSpPr>
        <p:spPr>
          <a:xfrm>
            <a:off x="4179450" y="1178775"/>
            <a:ext cx="785100" cy="78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p:nvPr/>
        </p:nvSpPr>
        <p:spPr>
          <a:xfrm>
            <a:off x="6688050" y="1178775"/>
            <a:ext cx="785100" cy="78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a:off x="1670850" y="1178775"/>
            <a:ext cx="785100" cy="78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293" name="Google Shape;293;p29"/>
          <p:cNvSpPr txBox="1"/>
          <p:nvPr>
            <p:ph idx="2" type="title"/>
          </p:nvPr>
        </p:nvSpPr>
        <p:spPr>
          <a:xfrm>
            <a:off x="1670850" y="1347525"/>
            <a:ext cx="7851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94" name="Google Shape;294;p29"/>
          <p:cNvSpPr txBox="1"/>
          <p:nvPr>
            <p:ph idx="3" type="title"/>
          </p:nvPr>
        </p:nvSpPr>
        <p:spPr>
          <a:xfrm>
            <a:off x="1670850" y="3085746"/>
            <a:ext cx="7851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95" name="Google Shape;295;p29"/>
          <p:cNvSpPr txBox="1"/>
          <p:nvPr>
            <p:ph idx="4" type="title"/>
          </p:nvPr>
        </p:nvSpPr>
        <p:spPr>
          <a:xfrm>
            <a:off x="4179450" y="1347525"/>
            <a:ext cx="7851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96" name="Google Shape;296;p29"/>
          <p:cNvSpPr txBox="1"/>
          <p:nvPr>
            <p:ph idx="5" type="title"/>
          </p:nvPr>
        </p:nvSpPr>
        <p:spPr>
          <a:xfrm>
            <a:off x="4179450" y="3085746"/>
            <a:ext cx="7851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97" name="Google Shape;297;p29"/>
          <p:cNvSpPr txBox="1"/>
          <p:nvPr>
            <p:ph idx="6" type="title"/>
          </p:nvPr>
        </p:nvSpPr>
        <p:spPr>
          <a:xfrm>
            <a:off x="6688050" y="1347525"/>
            <a:ext cx="7851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98" name="Google Shape;298;p29"/>
          <p:cNvSpPr txBox="1"/>
          <p:nvPr>
            <p:ph idx="7" type="title"/>
          </p:nvPr>
        </p:nvSpPr>
        <p:spPr>
          <a:xfrm>
            <a:off x="6688050" y="3085746"/>
            <a:ext cx="7851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99" name="Google Shape;299;p29"/>
          <p:cNvSpPr txBox="1"/>
          <p:nvPr>
            <p:ph idx="1" type="subTitle"/>
          </p:nvPr>
        </p:nvSpPr>
        <p:spPr>
          <a:xfrm>
            <a:off x="1075800" y="1976100"/>
            <a:ext cx="19752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OBJECTIVE</a:t>
            </a:r>
            <a:endParaRPr/>
          </a:p>
        </p:txBody>
      </p:sp>
      <p:sp>
        <p:nvSpPr>
          <p:cNvPr id="300" name="Google Shape;300;p29"/>
          <p:cNvSpPr txBox="1"/>
          <p:nvPr>
            <p:ph idx="8" type="subTitle"/>
          </p:nvPr>
        </p:nvSpPr>
        <p:spPr>
          <a:xfrm>
            <a:off x="3584400" y="1976100"/>
            <a:ext cx="19752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COST ESTIMATION</a:t>
            </a:r>
            <a:endParaRPr/>
          </a:p>
        </p:txBody>
      </p:sp>
      <p:sp>
        <p:nvSpPr>
          <p:cNvPr id="301" name="Google Shape;301;p29"/>
          <p:cNvSpPr txBox="1"/>
          <p:nvPr>
            <p:ph idx="9" type="subTitle"/>
          </p:nvPr>
        </p:nvSpPr>
        <p:spPr>
          <a:xfrm>
            <a:off x="6093000" y="1976100"/>
            <a:ext cx="19752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TIMELINE</a:t>
            </a:r>
            <a:endParaRPr/>
          </a:p>
        </p:txBody>
      </p:sp>
      <p:sp>
        <p:nvSpPr>
          <p:cNvPr id="302" name="Google Shape;302;p29"/>
          <p:cNvSpPr txBox="1"/>
          <p:nvPr>
            <p:ph idx="13" type="subTitle"/>
          </p:nvPr>
        </p:nvSpPr>
        <p:spPr>
          <a:xfrm>
            <a:off x="1025400" y="3714325"/>
            <a:ext cx="20760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SOFTWARE REQUIREMENTS</a:t>
            </a:r>
            <a:endParaRPr/>
          </a:p>
        </p:txBody>
      </p:sp>
      <p:sp>
        <p:nvSpPr>
          <p:cNvPr id="303" name="Google Shape;303;p29"/>
          <p:cNvSpPr txBox="1"/>
          <p:nvPr>
            <p:ph idx="14" type="subTitle"/>
          </p:nvPr>
        </p:nvSpPr>
        <p:spPr>
          <a:xfrm>
            <a:off x="3584400" y="3714325"/>
            <a:ext cx="19752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SOFTWARE DESIGN ARTIFACTS</a:t>
            </a:r>
            <a:endParaRPr/>
          </a:p>
        </p:txBody>
      </p:sp>
      <p:sp>
        <p:nvSpPr>
          <p:cNvPr id="304" name="Google Shape;304;p29"/>
          <p:cNvSpPr txBox="1"/>
          <p:nvPr>
            <p:ph idx="15" type="subTitle"/>
          </p:nvPr>
        </p:nvSpPr>
        <p:spPr>
          <a:xfrm>
            <a:off x="6093000" y="3714325"/>
            <a:ext cx="19752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UI DEMO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SEQUENCE DIAGRAM</a:t>
            </a:r>
            <a:endParaRPr sz="2800"/>
          </a:p>
        </p:txBody>
      </p:sp>
      <p:pic>
        <p:nvPicPr>
          <p:cNvPr id="497" name="Google Shape;497;p47"/>
          <p:cNvPicPr preferRelativeResize="0"/>
          <p:nvPr/>
        </p:nvPicPr>
        <p:blipFill>
          <a:blip r:embed="rId3">
            <a:alphaModFix/>
          </a:blip>
          <a:stretch>
            <a:fillRect/>
          </a:stretch>
        </p:blipFill>
        <p:spPr>
          <a:xfrm>
            <a:off x="1367838" y="1017725"/>
            <a:ext cx="6408320" cy="38209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8"/>
          <p:cNvSpPr txBox="1"/>
          <p:nvPr>
            <p:ph type="title"/>
          </p:nvPr>
        </p:nvSpPr>
        <p:spPr>
          <a:xfrm>
            <a:off x="720000" y="2664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 DIAGRAM</a:t>
            </a:r>
            <a:endParaRPr/>
          </a:p>
        </p:txBody>
      </p:sp>
      <p:pic>
        <p:nvPicPr>
          <p:cNvPr id="503" name="Google Shape;503;p48"/>
          <p:cNvPicPr preferRelativeResize="0"/>
          <p:nvPr/>
        </p:nvPicPr>
        <p:blipFill>
          <a:blip r:embed="rId3">
            <a:alphaModFix/>
          </a:blip>
          <a:stretch>
            <a:fillRect/>
          </a:stretch>
        </p:blipFill>
        <p:spPr>
          <a:xfrm>
            <a:off x="1681215" y="839125"/>
            <a:ext cx="5551237" cy="43043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9"/>
          <p:cNvSpPr/>
          <p:nvPr/>
        </p:nvSpPr>
        <p:spPr>
          <a:xfrm>
            <a:off x="-1212150" y="3747575"/>
            <a:ext cx="3124200" cy="312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9"/>
          <p:cNvSpPr/>
          <p:nvPr/>
        </p:nvSpPr>
        <p:spPr>
          <a:xfrm>
            <a:off x="7342625" y="3025525"/>
            <a:ext cx="3647700" cy="3647700"/>
          </a:xfrm>
          <a:prstGeom prst="donut">
            <a:avLst>
              <a:gd fmla="val 1713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9"/>
          <p:cNvSpPr txBox="1"/>
          <p:nvPr>
            <p:ph type="title"/>
          </p:nvPr>
        </p:nvSpPr>
        <p:spPr>
          <a:xfrm>
            <a:off x="720000" y="445025"/>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t>LAYERED ARCHITECTURE PATTERN</a:t>
            </a:r>
            <a:endParaRPr sz="3000"/>
          </a:p>
        </p:txBody>
      </p:sp>
      <p:pic>
        <p:nvPicPr>
          <p:cNvPr id="511" name="Google Shape;511;p49"/>
          <p:cNvPicPr preferRelativeResize="0"/>
          <p:nvPr/>
        </p:nvPicPr>
        <p:blipFill>
          <a:blip r:embed="rId3">
            <a:alphaModFix/>
          </a:blip>
          <a:stretch>
            <a:fillRect/>
          </a:stretch>
        </p:blipFill>
        <p:spPr>
          <a:xfrm>
            <a:off x="2588713" y="1017725"/>
            <a:ext cx="3966573" cy="38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SOFTWARE TESTING</a:t>
            </a:r>
            <a:endParaRPr sz="2800"/>
          </a:p>
        </p:txBody>
      </p:sp>
      <p:sp>
        <p:nvSpPr>
          <p:cNvPr id="517" name="Google Shape;517;p50"/>
          <p:cNvSpPr txBox="1"/>
          <p:nvPr>
            <p:ph idx="1" type="subTitle"/>
          </p:nvPr>
        </p:nvSpPr>
        <p:spPr>
          <a:xfrm>
            <a:off x="720000" y="1249100"/>
            <a:ext cx="7704000" cy="3230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t>Unit Testing: Black-Box Testing Techniques (Cause &amp; Effect)</a:t>
            </a:r>
            <a:endParaRPr sz="1800"/>
          </a:p>
          <a:p>
            <a:pPr indent="0" lvl="0" marL="0" rtl="0" algn="l">
              <a:lnSpc>
                <a:spcPct val="150000"/>
              </a:lnSpc>
              <a:spcBef>
                <a:spcPts val="0"/>
              </a:spcBef>
              <a:spcAft>
                <a:spcPts val="0"/>
              </a:spcAft>
              <a:buNone/>
            </a:pPr>
            <a:r>
              <a:rPr lang="en" sz="1800"/>
              <a:t>Integration</a:t>
            </a:r>
            <a:r>
              <a:rPr lang="en" sz="1800"/>
              <a:t> Testing: Regression Testing w/ JUnit</a:t>
            </a:r>
            <a:endParaRPr sz="1800"/>
          </a:p>
          <a:p>
            <a:pPr indent="0" lvl="0" marL="0" rtl="0" algn="l">
              <a:lnSpc>
                <a:spcPct val="150000"/>
              </a:lnSpc>
              <a:spcBef>
                <a:spcPts val="0"/>
              </a:spcBef>
              <a:spcAft>
                <a:spcPts val="0"/>
              </a:spcAft>
              <a:buNone/>
            </a:pPr>
            <a:r>
              <a:rPr lang="en" sz="1800"/>
              <a:t>Validation Testing: Beta Testing</a:t>
            </a:r>
            <a:endParaRPr sz="1800"/>
          </a:p>
        </p:txBody>
      </p:sp>
      <p:pic>
        <p:nvPicPr>
          <p:cNvPr id="518" name="Google Shape;518;p50"/>
          <p:cNvPicPr preferRelativeResize="0"/>
          <p:nvPr/>
        </p:nvPicPr>
        <p:blipFill>
          <a:blip r:embed="rId3">
            <a:alphaModFix/>
          </a:blip>
          <a:stretch>
            <a:fillRect/>
          </a:stretch>
        </p:blipFill>
        <p:spPr>
          <a:xfrm>
            <a:off x="2959100" y="2578475"/>
            <a:ext cx="2964875" cy="2427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1"/>
          <p:cNvSpPr/>
          <p:nvPr/>
        </p:nvSpPr>
        <p:spPr>
          <a:xfrm>
            <a:off x="5151775" y="-1742775"/>
            <a:ext cx="3647700" cy="3647700"/>
          </a:xfrm>
          <a:prstGeom prst="donut">
            <a:avLst>
              <a:gd fmla="val 1713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4" name="Google Shape;524;p51"/>
          <p:cNvPicPr preferRelativeResize="0"/>
          <p:nvPr>
            <p:ph idx="3" type="pic"/>
          </p:nvPr>
        </p:nvPicPr>
        <p:blipFill rotWithShape="1">
          <a:blip r:embed="rId3">
            <a:alphaModFix/>
          </a:blip>
          <a:srcRect b="0" l="579" r="32771" t="0"/>
          <a:stretch/>
        </p:blipFill>
        <p:spPr>
          <a:xfrm>
            <a:off x="5388350" y="-130875"/>
            <a:ext cx="4722900" cy="4722900"/>
          </a:xfrm>
          <a:prstGeom prst="ellipse">
            <a:avLst/>
          </a:prstGeom>
        </p:spPr>
      </p:pic>
      <p:grpSp>
        <p:nvGrpSpPr>
          <p:cNvPr id="525" name="Google Shape;525;p51"/>
          <p:cNvGrpSpPr/>
          <p:nvPr/>
        </p:nvGrpSpPr>
        <p:grpSpPr>
          <a:xfrm>
            <a:off x="5475010" y="3577348"/>
            <a:ext cx="971227" cy="896620"/>
            <a:chOff x="3930600" y="3833000"/>
            <a:chExt cx="769350" cy="710250"/>
          </a:xfrm>
        </p:grpSpPr>
        <p:sp>
          <p:nvSpPr>
            <p:cNvPr id="526" name="Google Shape;526;p51"/>
            <p:cNvSpPr/>
            <p:nvPr/>
          </p:nvSpPr>
          <p:spPr>
            <a:xfrm>
              <a:off x="3967975" y="3880125"/>
              <a:ext cx="667050" cy="663125"/>
            </a:xfrm>
            <a:custGeom>
              <a:rect b="b" l="l" r="r" t="t"/>
              <a:pathLst>
                <a:path extrusionOk="0" h="26525" w="26682">
                  <a:moveTo>
                    <a:pt x="13333" y="0"/>
                  </a:moveTo>
                  <a:cubicBezTo>
                    <a:pt x="11258" y="0"/>
                    <a:pt x="9267" y="473"/>
                    <a:pt x="7408" y="1407"/>
                  </a:cubicBezTo>
                  <a:cubicBezTo>
                    <a:pt x="5803" y="2208"/>
                    <a:pt x="4407" y="3299"/>
                    <a:pt x="3258" y="4654"/>
                  </a:cubicBezTo>
                  <a:cubicBezTo>
                    <a:pt x="2143" y="5951"/>
                    <a:pt x="1308" y="7447"/>
                    <a:pt x="763" y="9076"/>
                  </a:cubicBezTo>
                  <a:cubicBezTo>
                    <a:pt x="217" y="10712"/>
                    <a:pt x="1" y="12406"/>
                    <a:pt x="110" y="14118"/>
                  </a:cubicBezTo>
                  <a:cubicBezTo>
                    <a:pt x="225" y="15888"/>
                    <a:pt x="687" y="17598"/>
                    <a:pt x="1489" y="19201"/>
                  </a:cubicBezTo>
                  <a:cubicBezTo>
                    <a:pt x="2613" y="21442"/>
                    <a:pt x="4333" y="23309"/>
                    <a:pt x="6474" y="24598"/>
                  </a:cubicBezTo>
                  <a:cubicBezTo>
                    <a:pt x="8549" y="25856"/>
                    <a:pt x="10929" y="26524"/>
                    <a:pt x="13351" y="26524"/>
                  </a:cubicBezTo>
                  <a:cubicBezTo>
                    <a:pt x="15424" y="26524"/>
                    <a:pt x="17418" y="26054"/>
                    <a:pt x="19276" y="25120"/>
                  </a:cubicBezTo>
                  <a:cubicBezTo>
                    <a:pt x="20879" y="24318"/>
                    <a:pt x="22278" y="23227"/>
                    <a:pt x="23426" y="21871"/>
                  </a:cubicBezTo>
                  <a:cubicBezTo>
                    <a:pt x="24541" y="20573"/>
                    <a:pt x="25376" y="19078"/>
                    <a:pt x="25922" y="17449"/>
                  </a:cubicBezTo>
                  <a:cubicBezTo>
                    <a:pt x="26467" y="15812"/>
                    <a:pt x="26681" y="14118"/>
                    <a:pt x="26574" y="12406"/>
                  </a:cubicBezTo>
                  <a:cubicBezTo>
                    <a:pt x="26459" y="10639"/>
                    <a:pt x="25997" y="8927"/>
                    <a:pt x="25194" y="7324"/>
                  </a:cubicBezTo>
                  <a:cubicBezTo>
                    <a:pt x="24071" y="5085"/>
                    <a:pt x="22351" y="3216"/>
                    <a:pt x="20219" y="1927"/>
                  </a:cubicBezTo>
                  <a:cubicBezTo>
                    <a:pt x="18136" y="663"/>
                    <a:pt x="15755" y="0"/>
                    <a:pt x="13333"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1"/>
            <p:cNvSpPr/>
            <p:nvPr/>
          </p:nvSpPr>
          <p:spPr>
            <a:xfrm>
              <a:off x="3981625" y="3838625"/>
              <a:ext cx="667275" cy="663100"/>
            </a:xfrm>
            <a:custGeom>
              <a:rect b="b" l="l" r="r" t="t"/>
              <a:pathLst>
                <a:path extrusionOk="0" h="26524" w="26691">
                  <a:moveTo>
                    <a:pt x="13341" y="0"/>
                  </a:moveTo>
                  <a:cubicBezTo>
                    <a:pt x="11268" y="0"/>
                    <a:pt x="9274" y="470"/>
                    <a:pt x="7415" y="1405"/>
                  </a:cubicBezTo>
                  <a:cubicBezTo>
                    <a:pt x="5813" y="2206"/>
                    <a:pt x="4414" y="3297"/>
                    <a:pt x="3265" y="4654"/>
                  </a:cubicBezTo>
                  <a:cubicBezTo>
                    <a:pt x="2151" y="5951"/>
                    <a:pt x="1316" y="7447"/>
                    <a:pt x="770" y="9075"/>
                  </a:cubicBezTo>
                  <a:cubicBezTo>
                    <a:pt x="225" y="10712"/>
                    <a:pt x="0" y="12406"/>
                    <a:pt x="117" y="14116"/>
                  </a:cubicBezTo>
                  <a:cubicBezTo>
                    <a:pt x="232" y="15885"/>
                    <a:pt x="695" y="17597"/>
                    <a:pt x="1498" y="19200"/>
                  </a:cubicBezTo>
                  <a:cubicBezTo>
                    <a:pt x="2621" y="21440"/>
                    <a:pt x="4341" y="23308"/>
                    <a:pt x="6473" y="24606"/>
                  </a:cubicBezTo>
                  <a:cubicBezTo>
                    <a:pt x="8556" y="25861"/>
                    <a:pt x="10936" y="26524"/>
                    <a:pt x="13358" y="26524"/>
                  </a:cubicBezTo>
                  <a:cubicBezTo>
                    <a:pt x="15424" y="26524"/>
                    <a:pt x="17425" y="26052"/>
                    <a:pt x="19284" y="25117"/>
                  </a:cubicBezTo>
                  <a:cubicBezTo>
                    <a:pt x="20889" y="24316"/>
                    <a:pt x="22285" y="23225"/>
                    <a:pt x="23434" y="21878"/>
                  </a:cubicBezTo>
                  <a:cubicBezTo>
                    <a:pt x="24548" y="20573"/>
                    <a:pt x="25384" y="19085"/>
                    <a:pt x="25929" y="17449"/>
                  </a:cubicBezTo>
                  <a:cubicBezTo>
                    <a:pt x="26475" y="15812"/>
                    <a:pt x="26691" y="14116"/>
                    <a:pt x="26582" y="12406"/>
                  </a:cubicBezTo>
                  <a:cubicBezTo>
                    <a:pt x="26467" y="10637"/>
                    <a:pt x="26004" y="8927"/>
                    <a:pt x="25203" y="7322"/>
                  </a:cubicBezTo>
                  <a:cubicBezTo>
                    <a:pt x="24078" y="5082"/>
                    <a:pt x="22358" y="3216"/>
                    <a:pt x="20218" y="1926"/>
                  </a:cubicBezTo>
                  <a:cubicBezTo>
                    <a:pt x="18143" y="669"/>
                    <a:pt x="15763" y="0"/>
                    <a:pt x="13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1"/>
            <p:cNvSpPr/>
            <p:nvPr/>
          </p:nvSpPr>
          <p:spPr>
            <a:xfrm>
              <a:off x="3930600" y="3833000"/>
              <a:ext cx="769350" cy="674300"/>
            </a:xfrm>
            <a:custGeom>
              <a:rect b="b" l="l" r="r" t="t"/>
              <a:pathLst>
                <a:path extrusionOk="0" h="26972" w="30774">
                  <a:moveTo>
                    <a:pt x="15382" y="447"/>
                  </a:moveTo>
                  <a:cubicBezTo>
                    <a:pt x="17762" y="447"/>
                    <a:pt x="20103" y="1100"/>
                    <a:pt x="22152" y="2340"/>
                  </a:cubicBezTo>
                  <a:cubicBezTo>
                    <a:pt x="24251" y="3605"/>
                    <a:pt x="25945" y="5440"/>
                    <a:pt x="27046" y="7646"/>
                  </a:cubicBezTo>
                  <a:cubicBezTo>
                    <a:pt x="27839" y="9225"/>
                    <a:pt x="28293" y="10903"/>
                    <a:pt x="28401" y="12647"/>
                  </a:cubicBezTo>
                  <a:cubicBezTo>
                    <a:pt x="28508" y="14325"/>
                    <a:pt x="28293" y="15995"/>
                    <a:pt x="27764" y="17598"/>
                  </a:cubicBezTo>
                  <a:cubicBezTo>
                    <a:pt x="27226" y="19211"/>
                    <a:pt x="26401" y="20673"/>
                    <a:pt x="25310" y="21954"/>
                  </a:cubicBezTo>
                  <a:cubicBezTo>
                    <a:pt x="24177" y="23285"/>
                    <a:pt x="22805" y="24359"/>
                    <a:pt x="21226" y="25144"/>
                  </a:cubicBezTo>
                  <a:cubicBezTo>
                    <a:pt x="20309" y="25608"/>
                    <a:pt x="19341" y="25955"/>
                    <a:pt x="18349" y="26186"/>
                  </a:cubicBezTo>
                  <a:cubicBezTo>
                    <a:pt x="17383" y="26410"/>
                    <a:pt x="16391" y="26525"/>
                    <a:pt x="15399" y="26525"/>
                  </a:cubicBezTo>
                  <a:cubicBezTo>
                    <a:pt x="13019" y="26525"/>
                    <a:pt x="10670" y="25872"/>
                    <a:pt x="8629" y="24640"/>
                  </a:cubicBezTo>
                  <a:cubicBezTo>
                    <a:pt x="6530" y="23367"/>
                    <a:pt x="4836" y="21532"/>
                    <a:pt x="3737" y="19326"/>
                  </a:cubicBezTo>
                  <a:cubicBezTo>
                    <a:pt x="2944" y="17755"/>
                    <a:pt x="2488" y="16069"/>
                    <a:pt x="2373" y="14333"/>
                  </a:cubicBezTo>
                  <a:cubicBezTo>
                    <a:pt x="2266" y="12647"/>
                    <a:pt x="2488" y="10979"/>
                    <a:pt x="3017" y="9374"/>
                  </a:cubicBezTo>
                  <a:cubicBezTo>
                    <a:pt x="3555" y="7763"/>
                    <a:pt x="4382" y="6299"/>
                    <a:pt x="5473" y="5018"/>
                  </a:cubicBezTo>
                  <a:cubicBezTo>
                    <a:pt x="6604" y="3689"/>
                    <a:pt x="7977" y="2621"/>
                    <a:pt x="9556" y="1828"/>
                  </a:cubicBezTo>
                  <a:cubicBezTo>
                    <a:pt x="10472" y="1374"/>
                    <a:pt x="11440" y="1019"/>
                    <a:pt x="12432" y="786"/>
                  </a:cubicBezTo>
                  <a:cubicBezTo>
                    <a:pt x="13398" y="564"/>
                    <a:pt x="14390" y="447"/>
                    <a:pt x="15382" y="447"/>
                  </a:cubicBezTo>
                  <a:close/>
                  <a:moveTo>
                    <a:pt x="15382" y="1"/>
                  </a:moveTo>
                  <a:cubicBezTo>
                    <a:pt x="13348" y="1"/>
                    <a:pt x="11291" y="465"/>
                    <a:pt x="9357" y="1431"/>
                  </a:cubicBezTo>
                  <a:cubicBezTo>
                    <a:pt x="2696" y="4770"/>
                    <a:pt x="0" y="12871"/>
                    <a:pt x="3341" y="19524"/>
                  </a:cubicBezTo>
                  <a:cubicBezTo>
                    <a:pt x="5703" y="24244"/>
                    <a:pt x="10456" y="26971"/>
                    <a:pt x="15399" y="26971"/>
                  </a:cubicBezTo>
                  <a:cubicBezTo>
                    <a:pt x="17433" y="26971"/>
                    <a:pt x="19490" y="26509"/>
                    <a:pt x="21424" y="25541"/>
                  </a:cubicBezTo>
                  <a:cubicBezTo>
                    <a:pt x="28077" y="22202"/>
                    <a:pt x="30773" y="14111"/>
                    <a:pt x="27442" y="7448"/>
                  </a:cubicBezTo>
                  <a:cubicBezTo>
                    <a:pt x="25078" y="2729"/>
                    <a:pt x="20317" y="1"/>
                    <a:pt x="15382" y="1"/>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1"/>
            <p:cNvSpPr/>
            <p:nvPr/>
          </p:nvSpPr>
          <p:spPr>
            <a:xfrm>
              <a:off x="3999825" y="3893750"/>
              <a:ext cx="631075" cy="553000"/>
            </a:xfrm>
            <a:custGeom>
              <a:rect b="b" l="l" r="r" t="t"/>
              <a:pathLst>
                <a:path extrusionOk="0" h="22120" w="25243">
                  <a:moveTo>
                    <a:pt x="12613" y="439"/>
                  </a:moveTo>
                  <a:cubicBezTo>
                    <a:pt x="14557" y="439"/>
                    <a:pt x="16457" y="969"/>
                    <a:pt x="18127" y="1977"/>
                  </a:cubicBezTo>
                  <a:cubicBezTo>
                    <a:pt x="19837" y="3010"/>
                    <a:pt x="21210" y="4506"/>
                    <a:pt x="22111" y="6299"/>
                  </a:cubicBezTo>
                  <a:cubicBezTo>
                    <a:pt x="22755" y="7589"/>
                    <a:pt x="23126" y="8953"/>
                    <a:pt x="23217" y="10374"/>
                  </a:cubicBezTo>
                  <a:cubicBezTo>
                    <a:pt x="23301" y="11738"/>
                    <a:pt x="23126" y="13101"/>
                    <a:pt x="22698" y="14408"/>
                  </a:cubicBezTo>
                  <a:cubicBezTo>
                    <a:pt x="22259" y="15714"/>
                    <a:pt x="21589" y="16912"/>
                    <a:pt x="20696" y="17953"/>
                  </a:cubicBezTo>
                  <a:cubicBezTo>
                    <a:pt x="19772" y="19036"/>
                    <a:pt x="18655" y="19905"/>
                    <a:pt x="17373" y="20550"/>
                  </a:cubicBezTo>
                  <a:cubicBezTo>
                    <a:pt x="16622" y="20921"/>
                    <a:pt x="15836" y="21210"/>
                    <a:pt x="15027" y="21401"/>
                  </a:cubicBezTo>
                  <a:cubicBezTo>
                    <a:pt x="14241" y="21581"/>
                    <a:pt x="13440" y="21673"/>
                    <a:pt x="12630" y="21673"/>
                  </a:cubicBezTo>
                  <a:cubicBezTo>
                    <a:pt x="10688" y="21673"/>
                    <a:pt x="8778" y="21145"/>
                    <a:pt x="7118" y="20135"/>
                  </a:cubicBezTo>
                  <a:cubicBezTo>
                    <a:pt x="5406" y="19102"/>
                    <a:pt x="4025" y="17606"/>
                    <a:pt x="3133" y="15813"/>
                  </a:cubicBezTo>
                  <a:cubicBezTo>
                    <a:pt x="2488" y="14531"/>
                    <a:pt x="2117" y="13161"/>
                    <a:pt x="2026" y="11746"/>
                  </a:cubicBezTo>
                  <a:cubicBezTo>
                    <a:pt x="1934" y="10374"/>
                    <a:pt x="2117" y="9019"/>
                    <a:pt x="2545" y="7706"/>
                  </a:cubicBezTo>
                  <a:cubicBezTo>
                    <a:pt x="2984" y="6398"/>
                    <a:pt x="3654" y="5208"/>
                    <a:pt x="4547" y="4159"/>
                  </a:cubicBezTo>
                  <a:cubicBezTo>
                    <a:pt x="5471" y="3084"/>
                    <a:pt x="6588" y="2209"/>
                    <a:pt x="7870" y="1564"/>
                  </a:cubicBezTo>
                  <a:cubicBezTo>
                    <a:pt x="8614" y="1191"/>
                    <a:pt x="9407" y="902"/>
                    <a:pt x="10216" y="713"/>
                  </a:cubicBezTo>
                  <a:cubicBezTo>
                    <a:pt x="11002" y="531"/>
                    <a:pt x="11803" y="439"/>
                    <a:pt x="12613" y="439"/>
                  </a:cubicBezTo>
                  <a:close/>
                  <a:moveTo>
                    <a:pt x="12613" y="1"/>
                  </a:moveTo>
                  <a:cubicBezTo>
                    <a:pt x="10952" y="1"/>
                    <a:pt x="9258" y="374"/>
                    <a:pt x="7671" y="1167"/>
                  </a:cubicBezTo>
                  <a:cubicBezTo>
                    <a:pt x="2208" y="3903"/>
                    <a:pt x="0" y="10548"/>
                    <a:pt x="2736" y="16011"/>
                  </a:cubicBezTo>
                  <a:cubicBezTo>
                    <a:pt x="4670" y="19879"/>
                    <a:pt x="8572" y="22119"/>
                    <a:pt x="12630" y="22119"/>
                  </a:cubicBezTo>
                  <a:cubicBezTo>
                    <a:pt x="14291" y="22119"/>
                    <a:pt x="15985" y="21740"/>
                    <a:pt x="17572" y="20947"/>
                  </a:cubicBezTo>
                  <a:cubicBezTo>
                    <a:pt x="23037" y="18209"/>
                    <a:pt x="25243" y="11564"/>
                    <a:pt x="22507" y="6109"/>
                  </a:cubicBezTo>
                  <a:cubicBezTo>
                    <a:pt x="20565" y="2233"/>
                    <a:pt x="16663" y="1"/>
                    <a:pt x="12613" y="1"/>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1"/>
            <p:cNvSpPr/>
            <p:nvPr/>
          </p:nvSpPr>
          <p:spPr>
            <a:xfrm>
              <a:off x="4146325" y="3971875"/>
              <a:ext cx="317000" cy="398450"/>
            </a:xfrm>
            <a:custGeom>
              <a:rect b="b" l="l" r="r" t="t"/>
              <a:pathLst>
                <a:path extrusionOk="0" h="15938" w="12680">
                  <a:moveTo>
                    <a:pt x="3678" y="3952"/>
                  </a:moveTo>
                  <a:lnTo>
                    <a:pt x="5207" y="6993"/>
                  </a:lnTo>
                  <a:cubicBezTo>
                    <a:pt x="5021" y="7017"/>
                    <a:pt x="4845" y="7029"/>
                    <a:pt x="4679" y="7029"/>
                  </a:cubicBezTo>
                  <a:cubicBezTo>
                    <a:pt x="4384" y="7029"/>
                    <a:pt x="4122" y="6990"/>
                    <a:pt x="3894" y="6911"/>
                  </a:cubicBezTo>
                  <a:cubicBezTo>
                    <a:pt x="3539" y="6794"/>
                    <a:pt x="3265" y="6538"/>
                    <a:pt x="3067" y="6150"/>
                  </a:cubicBezTo>
                  <a:cubicBezTo>
                    <a:pt x="2853" y="5711"/>
                    <a:pt x="2803" y="5307"/>
                    <a:pt x="2918" y="4928"/>
                  </a:cubicBezTo>
                  <a:cubicBezTo>
                    <a:pt x="3033" y="4547"/>
                    <a:pt x="3291" y="4224"/>
                    <a:pt x="3678" y="3952"/>
                  </a:cubicBezTo>
                  <a:close/>
                  <a:moveTo>
                    <a:pt x="8171" y="8858"/>
                  </a:moveTo>
                  <a:cubicBezTo>
                    <a:pt x="8450" y="8858"/>
                    <a:pt x="8698" y="8892"/>
                    <a:pt x="8911" y="8961"/>
                  </a:cubicBezTo>
                  <a:cubicBezTo>
                    <a:pt x="9274" y="9068"/>
                    <a:pt x="9556" y="9316"/>
                    <a:pt x="9754" y="9704"/>
                  </a:cubicBezTo>
                  <a:cubicBezTo>
                    <a:pt x="9952" y="10101"/>
                    <a:pt x="9994" y="10506"/>
                    <a:pt x="9887" y="10911"/>
                  </a:cubicBezTo>
                  <a:cubicBezTo>
                    <a:pt x="9770" y="11315"/>
                    <a:pt x="9514" y="11680"/>
                    <a:pt x="9109" y="11978"/>
                  </a:cubicBezTo>
                  <a:lnTo>
                    <a:pt x="7572" y="8903"/>
                  </a:lnTo>
                  <a:cubicBezTo>
                    <a:pt x="7784" y="8873"/>
                    <a:pt x="7984" y="8858"/>
                    <a:pt x="8171" y="8858"/>
                  </a:cubicBezTo>
                  <a:close/>
                  <a:moveTo>
                    <a:pt x="3109" y="0"/>
                  </a:moveTo>
                  <a:lnTo>
                    <a:pt x="1984" y="564"/>
                  </a:lnTo>
                  <a:lnTo>
                    <a:pt x="2696" y="1984"/>
                  </a:lnTo>
                  <a:cubicBezTo>
                    <a:pt x="1587" y="2662"/>
                    <a:pt x="819" y="3505"/>
                    <a:pt x="415" y="4513"/>
                  </a:cubicBezTo>
                  <a:cubicBezTo>
                    <a:pt x="0" y="5523"/>
                    <a:pt x="58" y="6538"/>
                    <a:pt x="564" y="7556"/>
                  </a:cubicBezTo>
                  <a:cubicBezTo>
                    <a:pt x="968" y="8365"/>
                    <a:pt x="1480" y="8911"/>
                    <a:pt x="2083" y="9193"/>
                  </a:cubicBezTo>
                  <a:cubicBezTo>
                    <a:pt x="2605" y="9431"/>
                    <a:pt x="3125" y="9551"/>
                    <a:pt x="3656" y="9551"/>
                  </a:cubicBezTo>
                  <a:cubicBezTo>
                    <a:pt x="3749" y="9551"/>
                    <a:pt x="3842" y="9547"/>
                    <a:pt x="3936" y="9540"/>
                  </a:cubicBezTo>
                  <a:cubicBezTo>
                    <a:pt x="4555" y="9498"/>
                    <a:pt x="5340" y="9365"/>
                    <a:pt x="6290" y="9151"/>
                  </a:cubicBezTo>
                  <a:lnTo>
                    <a:pt x="7969" y="12505"/>
                  </a:lnTo>
                  <a:cubicBezTo>
                    <a:pt x="7776" y="12554"/>
                    <a:pt x="7593" y="12579"/>
                    <a:pt x="7419" y="12579"/>
                  </a:cubicBezTo>
                  <a:cubicBezTo>
                    <a:pt x="6794" y="12579"/>
                    <a:pt x="6290" y="12264"/>
                    <a:pt x="5902" y="11631"/>
                  </a:cubicBezTo>
                  <a:lnTo>
                    <a:pt x="3265" y="12952"/>
                  </a:lnTo>
                  <a:cubicBezTo>
                    <a:pt x="3803" y="13969"/>
                    <a:pt x="4588" y="14606"/>
                    <a:pt x="5604" y="14846"/>
                  </a:cubicBezTo>
                  <a:cubicBezTo>
                    <a:pt x="5950" y="14931"/>
                    <a:pt x="6308" y="14973"/>
                    <a:pt x="6677" y="14973"/>
                  </a:cubicBezTo>
                  <a:cubicBezTo>
                    <a:pt x="7393" y="14973"/>
                    <a:pt x="8153" y="14814"/>
                    <a:pt x="8960" y="14499"/>
                  </a:cubicBezTo>
                  <a:lnTo>
                    <a:pt x="9688" y="15937"/>
                  </a:lnTo>
                  <a:lnTo>
                    <a:pt x="10811" y="15374"/>
                  </a:lnTo>
                  <a:lnTo>
                    <a:pt x="10093" y="13953"/>
                  </a:lnTo>
                  <a:cubicBezTo>
                    <a:pt x="10887" y="13481"/>
                    <a:pt x="11498" y="12920"/>
                    <a:pt x="11928" y="12275"/>
                  </a:cubicBezTo>
                  <a:cubicBezTo>
                    <a:pt x="12357" y="11623"/>
                    <a:pt x="12597" y="10960"/>
                    <a:pt x="12638" y="10266"/>
                  </a:cubicBezTo>
                  <a:cubicBezTo>
                    <a:pt x="12680" y="9579"/>
                    <a:pt x="12547" y="8935"/>
                    <a:pt x="12241" y="8324"/>
                  </a:cubicBezTo>
                  <a:cubicBezTo>
                    <a:pt x="11837" y="7514"/>
                    <a:pt x="11333" y="6977"/>
                    <a:pt x="10730" y="6695"/>
                  </a:cubicBezTo>
                  <a:cubicBezTo>
                    <a:pt x="10209" y="6464"/>
                    <a:pt x="9695" y="6345"/>
                    <a:pt x="9177" y="6345"/>
                  </a:cubicBezTo>
                  <a:cubicBezTo>
                    <a:pt x="9086" y="6345"/>
                    <a:pt x="8994" y="6349"/>
                    <a:pt x="8903" y="6356"/>
                  </a:cubicBezTo>
                  <a:cubicBezTo>
                    <a:pt x="8290" y="6415"/>
                    <a:pt x="7489" y="6546"/>
                    <a:pt x="6497" y="6763"/>
                  </a:cubicBezTo>
                  <a:lnTo>
                    <a:pt x="4836" y="3440"/>
                  </a:lnTo>
                  <a:cubicBezTo>
                    <a:pt x="4951" y="3420"/>
                    <a:pt x="5063" y="3410"/>
                    <a:pt x="5173" y="3410"/>
                  </a:cubicBezTo>
                  <a:cubicBezTo>
                    <a:pt x="5436" y="3410"/>
                    <a:pt x="5686" y="3466"/>
                    <a:pt x="5919" y="3571"/>
                  </a:cubicBezTo>
                  <a:cubicBezTo>
                    <a:pt x="6249" y="3720"/>
                    <a:pt x="6523" y="3952"/>
                    <a:pt x="6721" y="4273"/>
                  </a:cubicBezTo>
                  <a:lnTo>
                    <a:pt x="9373" y="2944"/>
                  </a:lnTo>
                  <a:cubicBezTo>
                    <a:pt x="8778" y="1960"/>
                    <a:pt x="7992" y="1339"/>
                    <a:pt x="7026" y="1091"/>
                  </a:cubicBezTo>
                  <a:cubicBezTo>
                    <a:pt x="6690" y="1005"/>
                    <a:pt x="6342" y="962"/>
                    <a:pt x="5982" y="962"/>
                  </a:cubicBezTo>
                  <a:cubicBezTo>
                    <a:pt x="5305" y="962"/>
                    <a:pt x="4585" y="1114"/>
                    <a:pt x="3819" y="1423"/>
                  </a:cubicBezTo>
                  <a:lnTo>
                    <a:pt x="3109" y="0"/>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31" name="Google Shape;531;p51"/>
          <p:cNvPicPr preferRelativeResize="0"/>
          <p:nvPr/>
        </p:nvPicPr>
        <p:blipFill>
          <a:blip r:embed="rId4">
            <a:alphaModFix/>
          </a:blip>
          <a:stretch>
            <a:fillRect/>
          </a:stretch>
        </p:blipFill>
        <p:spPr>
          <a:xfrm rot="1611902">
            <a:off x="5639366" y="3704411"/>
            <a:ext cx="642491" cy="642504"/>
          </a:xfrm>
          <a:prstGeom prst="rect">
            <a:avLst/>
          </a:prstGeom>
          <a:noFill/>
          <a:ln>
            <a:noFill/>
          </a:ln>
        </p:spPr>
      </p:pic>
      <p:sp>
        <p:nvSpPr>
          <p:cNvPr id="532" name="Google Shape;532;p51"/>
          <p:cNvSpPr/>
          <p:nvPr/>
        </p:nvSpPr>
        <p:spPr>
          <a:xfrm>
            <a:off x="2060400" y="1450284"/>
            <a:ext cx="1421400" cy="1421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1"/>
          <p:cNvSpPr txBox="1"/>
          <p:nvPr>
            <p:ph type="title"/>
          </p:nvPr>
        </p:nvSpPr>
        <p:spPr>
          <a:xfrm>
            <a:off x="579300" y="2990075"/>
            <a:ext cx="4383600" cy="69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UI DEMO</a:t>
            </a:r>
            <a:endParaRPr/>
          </a:p>
        </p:txBody>
      </p:sp>
      <p:sp>
        <p:nvSpPr>
          <p:cNvPr id="534" name="Google Shape;534;p51"/>
          <p:cNvSpPr txBox="1"/>
          <p:nvPr>
            <p:ph idx="2" type="title"/>
          </p:nvPr>
        </p:nvSpPr>
        <p:spPr>
          <a:xfrm>
            <a:off x="2153250" y="1740084"/>
            <a:ext cx="1235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2"/>
          <p:cNvSpPr txBox="1"/>
          <p:nvPr>
            <p:ph type="title"/>
          </p:nvPr>
        </p:nvSpPr>
        <p:spPr>
          <a:xfrm>
            <a:off x="2135550" y="1900638"/>
            <a:ext cx="4872900" cy="67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UI Demo Prototype</a:t>
            </a:r>
            <a:endParaRPr sz="3600"/>
          </a:p>
        </p:txBody>
      </p:sp>
      <p:sp>
        <p:nvSpPr>
          <p:cNvPr id="540" name="Google Shape;540;p52"/>
          <p:cNvSpPr txBox="1"/>
          <p:nvPr>
            <p:ph idx="1" type="subTitle"/>
          </p:nvPr>
        </p:nvSpPr>
        <p:spPr>
          <a:xfrm>
            <a:off x="2135550" y="2571763"/>
            <a:ext cx="4872900" cy="6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u="sng">
                <a:solidFill>
                  <a:srgbClr val="435D74"/>
                </a:solidFill>
                <a:hlinkClick r:id="rId3">
                  <a:extLst>
                    <a:ext uri="{A12FA001-AC4F-418D-AE19-62706E023703}">
                      <ahyp:hlinkClr val="tx"/>
                    </a:ext>
                  </a:extLst>
                </a:hlinkClick>
              </a:rPr>
              <a:t>Prototype link</a:t>
            </a:r>
            <a:endParaRPr u="sng">
              <a:solidFill>
                <a:srgbClr val="435D74"/>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3"/>
          <p:cNvSpPr/>
          <p:nvPr/>
        </p:nvSpPr>
        <p:spPr>
          <a:xfrm>
            <a:off x="5310850" y="1301800"/>
            <a:ext cx="3647700" cy="3647700"/>
          </a:xfrm>
          <a:prstGeom prst="donut">
            <a:avLst>
              <a:gd fmla="val 1713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53"/>
          <p:cNvGrpSpPr/>
          <p:nvPr/>
        </p:nvGrpSpPr>
        <p:grpSpPr>
          <a:xfrm>
            <a:off x="2813135" y="843448"/>
            <a:ext cx="971227" cy="896620"/>
            <a:chOff x="3930600" y="3833000"/>
            <a:chExt cx="769350" cy="710250"/>
          </a:xfrm>
        </p:grpSpPr>
        <p:sp>
          <p:nvSpPr>
            <p:cNvPr id="547" name="Google Shape;547;p53"/>
            <p:cNvSpPr/>
            <p:nvPr/>
          </p:nvSpPr>
          <p:spPr>
            <a:xfrm>
              <a:off x="3967975" y="3880125"/>
              <a:ext cx="667050" cy="663125"/>
            </a:xfrm>
            <a:custGeom>
              <a:rect b="b" l="l" r="r" t="t"/>
              <a:pathLst>
                <a:path extrusionOk="0" h="26525" w="26682">
                  <a:moveTo>
                    <a:pt x="13333" y="0"/>
                  </a:moveTo>
                  <a:cubicBezTo>
                    <a:pt x="11258" y="0"/>
                    <a:pt x="9267" y="473"/>
                    <a:pt x="7408" y="1407"/>
                  </a:cubicBezTo>
                  <a:cubicBezTo>
                    <a:pt x="5803" y="2208"/>
                    <a:pt x="4407" y="3299"/>
                    <a:pt x="3258" y="4654"/>
                  </a:cubicBezTo>
                  <a:cubicBezTo>
                    <a:pt x="2143" y="5951"/>
                    <a:pt x="1308" y="7447"/>
                    <a:pt x="763" y="9076"/>
                  </a:cubicBezTo>
                  <a:cubicBezTo>
                    <a:pt x="217" y="10712"/>
                    <a:pt x="1" y="12406"/>
                    <a:pt x="110" y="14118"/>
                  </a:cubicBezTo>
                  <a:cubicBezTo>
                    <a:pt x="225" y="15888"/>
                    <a:pt x="687" y="17598"/>
                    <a:pt x="1489" y="19201"/>
                  </a:cubicBezTo>
                  <a:cubicBezTo>
                    <a:pt x="2613" y="21442"/>
                    <a:pt x="4333" y="23309"/>
                    <a:pt x="6474" y="24598"/>
                  </a:cubicBezTo>
                  <a:cubicBezTo>
                    <a:pt x="8549" y="25856"/>
                    <a:pt x="10929" y="26524"/>
                    <a:pt x="13351" y="26524"/>
                  </a:cubicBezTo>
                  <a:cubicBezTo>
                    <a:pt x="15424" y="26524"/>
                    <a:pt x="17418" y="26054"/>
                    <a:pt x="19276" y="25120"/>
                  </a:cubicBezTo>
                  <a:cubicBezTo>
                    <a:pt x="20879" y="24318"/>
                    <a:pt x="22278" y="23227"/>
                    <a:pt x="23426" y="21871"/>
                  </a:cubicBezTo>
                  <a:cubicBezTo>
                    <a:pt x="24541" y="20573"/>
                    <a:pt x="25376" y="19078"/>
                    <a:pt x="25922" y="17449"/>
                  </a:cubicBezTo>
                  <a:cubicBezTo>
                    <a:pt x="26467" y="15812"/>
                    <a:pt x="26681" y="14118"/>
                    <a:pt x="26574" y="12406"/>
                  </a:cubicBezTo>
                  <a:cubicBezTo>
                    <a:pt x="26459" y="10639"/>
                    <a:pt x="25997" y="8927"/>
                    <a:pt x="25194" y="7324"/>
                  </a:cubicBezTo>
                  <a:cubicBezTo>
                    <a:pt x="24071" y="5085"/>
                    <a:pt x="22351" y="3216"/>
                    <a:pt x="20219" y="1927"/>
                  </a:cubicBezTo>
                  <a:cubicBezTo>
                    <a:pt x="18136" y="663"/>
                    <a:pt x="15755" y="0"/>
                    <a:pt x="13333"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3"/>
            <p:cNvSpPr/>
            <p:nvPr/>
          </p:nvSpPr>
          <p:spPr>
            <a:xfrm>
              <a:off x="3981625" y="3838625"/>
              <a:ext cx="667275" cy="663100"/>
            </a:xfrm>
            <a:custGeom>
              <a:rect b="b" l="l" r="r" t="t"/>
              <a:pathLst>
                <a:path extrusionOk="0" h="26524" w="26691">
                  <a:moveTo>
                    <a:pt x="13341" y="0"/>
                  </a:moveTo>
                  <a:cubicBezTo>
                    <a:pt x="11268" y="0"/>
                    <a:pt x="9274" y="470"/>
                    <a:pt x="7415" y="1405"/>
                  </a:cubicBezTo>
                  <a:cubicBezTo>
                    <a:pt x="5813" y="2206"/>
                    <a:pt x="4414" y="3297"/>
                    <a:pt x="3265" y="4654"/>
                  </a:cubicBezTo>
                  <a:cubicBezTo>
                    <a:pt x="2151" y="5951"/>
                    <a:pt x="1316" y="7447"/>
                    <a:pt x="770" y="9075"/>
                  </a:cubicBezTo>
                  <a:cubicBezTo>
                    <a:pt x="225" y="10712"/>
                    <a:pt x="0" y="12406"/>
                    <a:pt x="117" y="14116"/>
                  </a:cubicBezTo>
                  <a:cubicBezTo>
                    <a:pt x="232" y="15885"/>
                    <a:pt x="695" y="17597"/>
                    <a:pt x="1498" y="19200"/>
                  </a:cubicBezTo>
                  <a:cubicBezTo>
                    <a:pt x="2621" y="21440"/>
                    <a:pt x="4341" y="23308"/>
                    <a:pt x="6473" y="24606"/>
                  </a:cubicBezTo>
                  <a:cubicBezTo>
                    <a:pt x="8556" y="25861"/>
                    <a:pt x="10936" y="26524"/>
                    <a:pt x="13358" y="26524"/>
                  </a:cubicBezTo>
                  <a:cubicBezTo>
                    <a:pt x="15424" y="26524"/>
                    <a:pt x="17425" y="26052"/>
                    <a:pt x="19284" y="25117"/>
                  </a:cubicBezTo>
                  <a:cubicBezTo>
                    <a:pt x="20889" y="24316"/>
                    <a:pt x="22285" y="23225"/>
                    <a:pt x="23434" y="21878"/>
                  </a:cubicBezTo>
                  <a:cubicBezTo>
                    <a:pt x="24548" y="20573"/>
                    <a:pt x="25384" y="19085"/>
                    <a:pt x="25929" y="17449"/>
                  </a:cubicBezTo>
                  <a:cubicBezTo>
                    <a:pt x="26475" y="15812"/>
                    <a:pt x="26691" y="14116"/>
                    <a:pt x="26582" y="12406"/>
                  </a:cubicBezTo>
                  <a:cubicBezTo>
                    <a:pt x="26467" y="10637"/>
                    <a:pt x="26004" y="8927"/>
                    <a:pt x="25203" y="7322"/>
                  </a:cubicBezTo>
                  <a:cubicBezTo>
                    <a:pt x="24078" y="5082"/>
                    <a:pt x="22358" y="3216"/>
                    <a:pt x="20218" y="1926"/>
                  </a:cubicBezTo>
                  <a:cubicBezTo>
                    <a:pt x="18143" y="669"/>
                    <a:pt x="15763" y="0"/>
                    <a:pt x="13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3"/>
            <p:cNvSpPr/>
            <p:nvPr/>
          </p:nvSpPr>
          <p:spPr>
            <a:xfrm>
              <a:off x="3930600" y="3833000"/>
              <a:ext cx="769350" cy="674300"/>
            </a:xfrm>
            <a:custGeom>
              <a:rect b="b" l="l" r="r" t="t"/>
              <a:pathLst>
                <a:path extrusionOk="0" h="26972" w="30774">
                  <a:moveTo>
                    <a:pt x="15382" y="447"/>
                  </a:moveTo>
                  <a:cubicBezTo>
                    <a:pt x="17762" y="447"/>
                    <a:pt x="20103" y="1100"/>
                    <a:pt x="22152" y="2340"/>
                  </a:cubicBezTo>
                  <a:cubicBezTo>
                    <a:pt x="24251" y="3605"/>
                    <a:pt x="25945" y="5440"/>
                    <a:pt x="27046" y="7646"/>
                  </a:cubicBezTo>
                  <a:cubicBezTo>
                    <a:pt x="27839" y="9225"/>
                    <a:pt x="28293" y="10903"/>
                    <a:pt x="28401" y="12647"/>
                  </a:cubicBezTo>
                  <a:cubicBezTo>
                    <a:pt x="28508" y="14325"/>
                    <a:pt x="28293" y="15995"/>
                    <a:pt x="27764" y="17598"/>
                  </a:cubicBezTo>
                  <a:cubicBezTo>
                    <a:pt x="27226" y="19211"/>
                    <a:pt x="26401" y="20673"/>
                    <a:pt x="25310" y="21954"/>
                  </a:cubicBezTo>
                  <a:cubicBezTo>
                    <a:pt x="24177" y="23285"/>
                    <a:pt x="22805" y="24359"/>
                    <a:pt x="21226" y="25144"/>
                  </a:cubicBezTo>
                  <a:cubicBezTo>
                    <a:pt x="20309" y="25608"/>
                    <a:pt x="19341" y="25955"/>
                    <a:pt x="18349" y="26186"/>
                  </a:cubicBezTo>
                  <a:cubicBezTo>
                    <a:pt x="17383" y="26410"/>
                    <a:pt x="16391" y="26525"/>
                    <a:pt x="15399" y="26525"/>
                  </a:cubicBezTo>
                  <a:cubicBezTo>
                    <a:pt x="13019" y="26525"/>
                    <a:pt x="10670" y="25872"/>
                    <a:pt x="8629" y="24640"/>
                  </a:cubicBezTo>
                  <a:cubicBezTo>
                    <a:pt x="6530" y="23367"/>
                    <a:pt x="4836" y="21532"/>
                    <a:pt x="3737" y="19326"/>
                  </a:cubicBezTo>
                  <a:cubicBezTo>
                    <a:pt x="2944" y="17755"/>
                    <a:pt x="2488" y="16069"/>
                    <a:pt x="2373" y="14333"/>
                  </a:cubicBezTo>
                  <a:cubicBezTo>
                    <a:pt x="2266" y="12647"/>
                    <a:pt x="2488" y="10979"/>
                    <a:pt x="3017" y="9374"/>
                  </a:cubicBezTo>
                  <a:cubicBezTo>
                    <a:pt x="3555" y="7763"/>
                    <a:pt x="4382" y="6299"/>
                    <a:pt x="5473" y="5018"/>
                  </a:cubicBezTo>
                  <a:cubicBezTo>
                    <a:pt x="6604" y="3689"/>
                    <a:pt x="7977" y="2621"/>
                    <a:pt x="9556" y="1828"/>
                  </a:cubicBezTo>
                  <a:cubicBezTo>
                    <a:pt x="10472" y="1374"/>
                    <a:pt x="11440" y="1019"/>
                    <a:pt x="12432" y="786"/>
                  </a:cubicBezTo>
                  <a:cubicBezTo>
                    <a:pt x="13398" y="564"/>
                    <a:pt x="14390" y="447"/>
                    <a:pt x="15382" y="447"/>
                  </a:cubicBezTo>
                  <a:close/>
                  <a:moveTo>
                    <a:pt x="15382" y="1"/>
                  </a:moveTo>
                  <a:cubicBezTo>
                    <a:pt x="13348" y="1"/>
                    <a:pt x="11291" y="465"/>
                    <a:pt x="9357" y="1431"/>
                  </a:cubicBezTo>
                  <a:cubicBezTo>
                    <a:pt x="2696" y="4770"/>
                    <a:pt x="0" y="12871"/>
                    <a:pt x="3341" y="19524"/>
                  </a:cubicBezTo>
                  <a:cubicBezTo>
                    <a:pt x="5703" y="24244"/>
                    <a:pt x="10456" y="26971"/>
                    <a:pt x="15399" y="26971"/>
                  </a:cubicBezTo>
                  <a:cubicBezTo>
                    <a:pt x="17433" y="26971"/>
                    <a:pt x="19490" y="26509"/>
                    <a:pt x="21424" y="25541"/>
                  </a:cubicBezTo>
                  <a:cubicBezTo>
                    <a:pt x="28077" y="22202"/>
                    <a:pt x="30773" y="14111"/>
                    <a:pt x="27442" y="7448"/>
                  </a:cubicBezTo>
                  <a:cubicBezTo>
                    <a:pt x="25078" y="2729"/>
                    <a:pt x="20317" y="1"/>
                    <a:pt x="15382" y="1"/>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3"/>
            <p:cNvSpPr/>
            <p:nvPr/>
          </p:nvSpPr>
          <p:spPr>
            <a:xfrm>
              <a:off x="3999825" y="3893750"/>
              <a:ext cx="631075" cy="553000"/>
            </a:xfrm>
            <a:custGeom>
              <a:rect b="b" l="l" r="r" t="t"/>
              <a:pathLst>
                <a:path extrusionOk="0" h="22120" w="25243">
                  <a:moveTo>
                    <a:pt x="12613" y="439"/>
                  </a:moveTo>
                  <a:cubicBezTo>
                    <a:pt x="14557" y="439"/>
                    <a:pt x="16457" y="969"/>
                    <a:pt x="18127" y="1977"/>
                  </a:cubicBezTo>
                  <a:cubicBezTo>
                    <a:pt x="19837" y="3010"/>
                    <a:pt x="21210" y="4506"/>
                    <a:pt x="22111" y="6299"/>
                  </a:cubicBezTo>
                  <a:cubicBezTo>
                    <a:pt x="22755" y="7589"/>
                    <a:pt x="23126" y="8953"/>
                    <a:pt x="23217" y="10374"/>
                  </a:cubicBezTo>
                  <a:cubicBezTo>
                    <a:pt x="23301" y="11738"/>
                    <a:pt x="23126" y="13101"/>
                    <a:pt x="22698" y="14408"/>
                  </a:cubicBezTo>
                  <a:cubicBezTo>
                    <a:pt x="22259" y="15714"/>
                    <a:pt x="21589" y="16912"/>
                    <a:pt x="20696" y="17953"/>
                  </a:cubicBezTo>
                  <a:cubicBezTo>
                    <a:pt x="19772" y="19036"/>
                    <a:pt x="18655" y="19905"/>
                    <a:pt x="17373" y="20550"/>
                  </a:cubicBezTo>
                  <a:cubicBezTo>
                    <a:pt x="16622" y="20921"/>
                    <a:pt x="15836" y="21210"/>
                    <a:pt x="15027" y="21401"/>
                  </a:cubicBezTo>
                  <a:cubicBezTo>
                    <a:pt x="14241" y="21581"/>
                    <a:pt x="13440" y="21673"/>
                    <a:pt x="12630" y="21673"/>
                  </a:cubicBezTo>
                  <a:cubicBezTo>
                    <a:pt x="10688" y="21673"/>
                    <a:pt x="8778" y="21145"/>
                    <a:pt x="7118" y="20135"/>
                  </a:cubicBezTo>
                  <a:cubicBezTo>
                    <a:pt x="5406" y="19102"/>
                    <a:pt x="4025" y="17606"/>
                    <a:pt x="3133" y="15813"/>
                  </a:cubicBezTo>
                  <a:cubicBezTo>
                    <a:pt x="2488" y="14531"/>
                    <a:pt x="2117" y="13161"/>
                    <a:pt x="2026" y="11746"/>
                  </a:cubicBezTo>
                  <a:cubicBezTo>
                    <a:pt x="1934" y="10374"/>
                    <a:pt x="2117" y="9019"/>
                    <a:pt x="2545" y="7706"/>
                  </a:cubicBezTo>
                  <a:cubicBezTo>
                    <a:pt x="2984" y="6398"/>
                    <a:pt x="3654" y="5208"/>
                    <a:pt x="4547" y="4159"/>
                  </a:cubicBezTo>
                  <a:cubicBezTo>
                    <a:pt x="5471" y="3084"/>
                    <a:pt x="6588" y="2209"/>
                    <a:pt x="7870" y="1564"/>
                  </a:cubicBezTo>
                  <a:cubicBezTo>
                    <a:pt x="8614" y="1191"/>
                    <a:pt x="9407" y="902"/>
                    <a:pt x="10216" y="713"/>
                  </a:cubicBezTo>
                  <a:cubicBezTo>
                    <a:pt x="11002" y="531"/>
                    <a:pt x="11803" y="439"/>
                    <a:pt x="12613" y="439"/>
                  </a:cubicBezTo>
                  <a:close/>
                  <a:moveTo>
                    <a:pt x="12613" y="1"/>
                  </a:moveTo>
                  <a:cubicBezTo>
                    <a:pt x="10952" y="1"/>
                    <a:pt x="9258" y="374"/>
                    <a:pt x="7671" y="1167"/>
                  </a:cubicBezTo>
                  <a:cubicBezTo>
                    <a:pt x="2208" y="3903"/>
                    <a:pt x="0" y="10548"/>
                    <a:pt x="2736" y="16011"/>
                  </a:cubicBezTo>
                  <a:cubicBezTo>
                    <a:pt x="4670" y="19879"/>
                    <a:pt x="8572" y="22119"/>
                    <a:pt x="12630" y="22119"/>
                  </a:cubicBezTo>
                  <a:cubicBezTo>
                    <a:pt x="14291" y="22119"/>
                    <a:pt x="15985" y="21740"/>
                    <a:pt x="17572" y="20947"/>
                  </a:cubicBezTo>
                  <a:cubicBezTo>
                    <a:pt x="23037" y="18209"/>
                    <a:pt x="25243" y="11564"/>
                    <a:pt x="22507" y="6109"/>
                  </a:cubicBezTo>
                  <a:cubicBezTo>
                    <a:pt x="20565" y="2233"/>
                    <a:pt x="16663" y="1"/>
                    <a:pt x="12613" y="1"/>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3"/>
            <p:cNvSpPr/>
            <p:nvPr/>
          </p:nvSpPr>
          <p:spPr>
            <a:xfrm>
              <a:off x="4146325" y="3971875"/>
              <a:ext cx="317000" cy="398450"/>
            </a:xfrm>
            <a:custGeom>
              <a:rect b="b" l="l" r="r" t="t"/>
              <a:pathLst>
                <a:path extrusionOk="0" h="15938" w="12680">
                  <a:moveTo>
                    <a:pt x="3678" y="3952"/>
                  </a:moveTo>
                  <a:lnTo>
                    <a:pt x="5207" y="6993"/>
                  </a:lnTo>
                  <a:cubicBezTo>
                    <a:pt x="5021" y="7017"/>
                    <a:pt x="4845" y="7029"/>
                    <a:pt x="4679" y="7029"/>
                  </a:cubicBezTo>
                  <a:cubicBezTo>
                    <a:pt x="4384" y="7029"/>
                    <a:pt x="4122" y="6990"/>
                    <a:pt x="3894" y="6911"/>
                  </a:cubicBezTo>
                  <a:cubicBezTo>
                    <a:pt x="3539" y="6794"/>
                    <a:pt x="3265" y="6538"/>
                    <a:pt x="3067" y="6150"/>
                  </a:cubicBezTo>
                  <a:cubicBezTo>
                    <a:pt x="2853" y="5711"/>
                    <a:pt x="2803" y="5307"/>
                    <a:pt x="2918" y="4928"/>
                  </a:cubicBezTo>
                  <a:cubicBezTo>
                    <a:pt x="3033" y="4547"/>
                    <a:pt x="3291" y="4224"/>
                    <a:pt x="3678" y="3952"/>
                  </a:cubicBezTo>
                  <a:close/>
                  <a:moveTo>
                    <a:pt x="8171" y="8858"/>
                  </a:moveTo>
                  <a:cubicBezTo>
                    <a:pt x="8450" y="8858"/>
                    <a:pt x="8698" y="8892"/>
                    <a:pt x="8911" y="8961"/>
                  </a:cubicBezTo>
                  <a:cubicBezTo>
                    <a:pt x="9274" y="9068"/>
                    <a:pt x="9556" y="9316"/>
                    <a:pt x="9754" y="9704"/>
                  </a:cubicBezTo>
                  <a:cubicBezTo>
                    <a:pt x="9952" y="10101"/>
                    <a:pt x="9994" y="10506"/>
                    <a:pt x="9887" y="10911"/>
                  </a:cubicBezTo>
                  <a:cubicBezTo>
                    <a:pt x="9770" y="11315"/>
                    <a:pt x="9514" y="11680"/>
                    <a:pt x="9109" y="11978"/>
                  </a:cubicBezTo>
                  <a:lnTo>
                    <a:pt x="7572" y="8903"/>
                  </a:lnTo>
                  <a:cubicBezTo>
                    <a:pt x="7784" y="8873"/>
                    <a:pt x="7984" y="8858"/>
                    <a:pt x="8171" y="8858"/>
                  </a:cubicBezTo>
                  <a:close/>
                  <a:moveTo>
                    <a:pt x="3109" y="0"/>
                  </a:moveTo>
                  <a:lnTo>
                    <a:pt x="1984" y="564"/>
                  </a:lnTo>
                  <a:lnTo>
                    <a:pt x="2696" y="1984"/>
                  </a:lnTo>
                  <a:cubicBezTo>
                    <a:pt x="1587" y="2662"/>
                    <a:pt x="819" y="3505"/>
                    <a:pt x="415" y="4513"/>
                  </a:cubicBezTo>
                  <a:cubicBezTo>
                    <a:pt x="0" y="5523"/>
                    <a:pt x="58" y="6538"/>
                    <a:pt x="564" y="7556"/>
                  </a:cubicBezTo>
                  <a:cubicBezTo>
                    <a:pt x="968" y="8365"/>
                    <a:pt x="1480" y="8911"/>
                    <a:pt x="2083" y="9193"/>
                  </a:cubicBezTo>
                  <a:cubicBezTo>
                    <a:pt x="2605" y="9431"/>
                    <a:pt x="3125" y="9551"/>
                    <a:pt x="3656" y="9551"/>
                  </a:cubicBezTo>
                  <a:cubicBezTo>
                    <a:pt x="3749" y="9551"/>
                    <a:pt x="3842" y="9547"/>
                    <a:pt x="3936" y="9540"/>
                  </a:cubicBezTo>
                  <a:cubicBezTo>
                    <a:pt x="4555" y="9498"/>
                    <a:pt x="5340" y="9365"/>
                    <a:pt x="6290" y="9151"/>
                  </a:cubicBezTo>
                  <a:lnTo>
                    <a:pt x="7969" y="12505"/>
                  </a:lnTo>
                  <a:cubicBezTo>
                    <a:pt x="7776" y="12554"/>
                    <a:pt x="7593" y="12579"/>
                    <a:pt x="7419" y="12579"/>
                  </a:cubicBezTo>
                  <a:cubicBezTo>
                    <a:pt x="6794" y="12579"/>
                    <a:pt x="6290" y="12264"/>
                    <a:pt x="5902" y="11631"/>
                  </a:cubicBezTo>
                  <a:lnTo>
                    <a:pt x="3265" y="12952"/>
                  </a:lnTo>
                  <a:cubicBezTo>
                    <a:pt x="3803" y="13969"/>
                    <a:pt x="4588" y="14606"/>
                    <a:pt x="5604" y="14846"/>
                  </a:cubicBezTo>
                  <a:cubicBezTo>
                    <a:pt x="5950" y="14931"/>
                    <a:pt x="6308" y="14973"/>
                    <a:pt x="6677" y="14973"/>
                  </a:cubicBezTo>
                  <a:cubicBezTo>
                    <a:pt x="7393" y="14973"/>
                    <a:pt x="8153" y="14814"/>
                    <a:pt x="8960" y="14499"/>
                  </a:cubicBezTo>
                  <a:lnTo>
                    <a:pt x="9688" y="15937"/>
                  </a:lnTo>
                  <a:lnTo>
                    <a:pt x="10811" y="15374"/>
                  </a:lnTo>
                  <a:lnTo>
                    <a:pt x="10093" y="13953"/>
                  </a:lnTo>
                  <a:cubicBezTo>
                    <a:pt x="10887" y="13481"/>
                    <a:pt x="11498" y="12920"/>
                    <a:pt x="11928" y="12275"/>
                  </a:cubicBezTo>
                  <a:cubicBezTo>
                    <a:pt x="12357" y="11623"/>
                    <a:pt x="12597" y="10960"/>
                    <a:pt x="12638" y="10266"/>
                  </a:cubicBezTo>
                  <a:cubicBezTo>
                    <a:pt x="12680" y="9579"/>
                    <a:pt x="12547" y="8935"/>
                    <a:pt x="12241" y="8324"/>
                  </a:cubicBezTo>
                  <a:cubicBezTo>
                    <a:pt x="11837" y="7514"/>
                    <a:pt x="11333" y="6977"/>
                    <a:pt x="10730" y="6695"/>
                  </a:cubicBezTo>
                  <a:cubicBezTo>
                    <a:pt x="10209" y="6464"/>
                    <a:pt x="9695" y="6345"/>
                    <a:pt x="9177" y="6345"/>
                  </a:cubicBezTo>
                  <a:cubicBezTo>
                    <a:pt x="9086" y="6345"/>
                    <a:pt x="8994" y="6349"/>
                    <a:pt x="8903" y="6356"/>
                  </a:cubicBezTo>
                  <a:cubicBezTo>
                    <a:pt x="8290" y="6415"/>
                    <a:pt x="7489" y="6546"/>
                    <a:pt x="6497" y="6763"/>
                  </a:cubicBezTo>
                  <a:lnTo>
                    <a:pt x="4836" y="3440"/>
                  </a:lnTo>
                  <a:cubicBezTo>
                    <a:pt x="4951" y="3420"/>
                    <a:pt x="5063" y="3410"/>
                    <a:pt x="5173" y="3410"/>
                  </a:cubicBezTo>
                  <a:cubicBezTo>
                    <a:pt x="5436" y="3410"/>
                    <a:pt x="5686" y="3466"/>
                    <a:pt x="5919" y="3571"/>
                  </a:cubicBezTo>
                  <a:cubicBezTo>
                    <a:pt x="6249" y="3720"/>
                    <a:pt x="6523" y="3952"/>
                    <a:pt x="6721" y="4273"/>
                  </a:cubicBezTo>
                  <a:lnTo>
                    <a:pt x="9373" y="2944"/>
                  </a:lnTo>
                  <a:cubicBezTo>
                    <a:pt x="8778" y="1960"/>
                    <a:pt x="7992" y="1339"/>
                    <a:pt x="7026" y="1091"/>
                  </a:cubicBezTo>
                  <a:cubicBezTo>
                    <a:pt x="6690" y="1005"/>
                    <a:pt x="6342" y="962"/>
                    <a:pt x="5982" y="962"/>
                  </a:cubicBezTo>
                  <a:cubicBezTo>
                    <a:pt x="5305" y="962"/>
                    <a:pt x="4585" y="1114"/>
                    <a:pt x="3819" y="1423"/>
                  </a:cubicBezTo>
                  <a:lnTo>
                    <a:pt x="3109" y="0"/>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2" name="Google Shape;552;p53"/>
          <p:cNvPicPr preferRelativeResize="0"/>
          <p:nvPr/>
        </p:nvPicPr>
        <p:blipFill>
          <a:blip r:embed="rId3">
            <a:alphaModFix/>
          </a:blip>
          <a:stretch>
            <a:fillRect/>
          </a:stretch>
        </p:blipFill>
        <p:spPr>
          <a:xfrm rot="1611902">
            <a:off x="2977491" y="970511"/>
            <a:ext cx="642491" cy="642504"/>
          </a:xfrm>
          <a:prstGeom prst="rect">
            <a:avLst/>
          </a:prstGeom>
          <a:noFill/>
          <a:ln>
            <a:noFill/>
          </a:ln>
        </p:spPr>
      </p:pic>
      <p:sp>
        <p:nvSpPr>
          <p:cNvPr id="553" name="Google Shape;553;p53"/>
          <p:cNvSpPr/>
          <p:nvPr/>
        </p:nvSpPr>
        <p:spPr>
          <a:xfrm>
            <a:off x="2060400" y="1450284"/>
            <a:ext cx="1421400" cy="1421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3"/>
          <p:cNvSpPr txBox="1"/>
          <p:nvPr>
            <p:ph type="title"/>
          </p:nvPr>
        </p:nvSpPr>
        <p:spPr>
          <a:xfrm>
            <a:off x="579300" y="2990075"/>
            <a:ext cx="4383600" cy="69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555" name="Google Shape;555;p53"/>
          <p:cNvSpPr txBox="1"/>
          <p:nvPr>
            <p:ph idx="2" type="title"/>
          </p:nvPr>
        </p:nvSpPr>
        <p:spPr>
          <a:xfrm>
            <a:off x="2153250" y="1740084"/>
            <a:ext cx="1235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54"/>
          <p:cNvSpPr txBox="1"/>
          <p:nvPr>
            <p:ph idx="4294967295" type="title"/>
          </p:nvPr>
        </p:nvSpPr>
        <p:spPr>
          <a:xfrm>
            <a:off x="718290" y="2330550"/>
            <a:ext cx="33477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Challenges</a:t>
            </a:r>
            <a:endParaRPr/>
          </a:p>
        </p:txBody>
      </p:sp>
      <p:sp>
        <p:nvSpPr>
          <p:cNvPr id="561" name="Google Shape;561;p54"/>
          <p:cNvSpPr txBox="1"/>
          <p:nvPr>
            <p:ph idx="4294967295" type="title"/>
          </p:nvPr>
        </p:nvSpPr>
        <p:spPr>
          <a:xfrm>
            <a:off x="4967312" y="2330550"/>
            <a:ext cx="34584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Changes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5"/>
          <p:cNvSpPr txBox="1"/>
          <p:nvPr>
            <p:ph type="title"/>
          </p:nvPr>
        </p:nvSpPr>
        <p:spPr>
          <a:xfrm>
            <a:off x="1237225" y="1891500"/>
            <a:ext cx="6669600" cy="93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Thank you for listening!</a:t>
            </a:r>
            <a:endParaRPr sz="4800"/>
          </a:p>
        </p:txBody>
      </p:sp>
      <p:sp>
        <p:nvSpPr>
          <p:cNvPr id="567" name="Google Shape;567;p55"/>
          <p:cNvSpPr txBox="1"/>
          <p:nvPr>
            <p:ph idx="1" type="subTitle"/>
          </p:nvPr>
        </p:nvSpPr>
        <p:spPr>
          <a:xfrm>
            <a:off x="2035150" y="2826001"/>
            <a:ext cx="4967700" cy="4260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1600"/>
              <a:t>Do you have any questions?</a:t>
            </a:r>
            <a:endParaRPr sz="1600"/>
          </a:p>
        </p:txBody>
      </p:sp>
      <p:sp>
        <p:nvSpPr>
          <p:cNvPr id="568" name="Google Shape;568;p55"/>
          <p:cNvSpPr txBox="1"/>
          <p:nvPr/>
        </p:nvSpPr>
        <p:spPr>
          <a:xfrm>
            <a:off x="2088175" y="4276502"/>
            <a:ext cx="4967700" cy="14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Open Sans"/>
                <a:ea typeface="Open Sans"/>
                <a:cs typeface="Open Sans"/>
                <a:sym typeface="Open Sans"/>
              </a:rPr>
              <a:t>Please keep this slide for attribution</a:t>
            </a:r>
            <a:endParaRPr sz="900">
              <a:solidFill>
                <a:schemeClr val="dk1"/>
              </a:solidFill>
              <a:latin typeface="Open Sans"/>
              <a:ea typeface="Open Sans"/>
              <a:cs typeface="Open Sans"/>
              <a:sym typeface="Open Sans"/>
            </a:endParaRPr>
          </a:p>
        </p:txBody>
      </p:sp>
      <p:sp>
        <p:nvSpPr>
          <p:cNvPr id="569" name="Google Shape;569;p55"/>
          <p:cNvSpPr/>
          <p:nvPr/>
        </p:nvSpPr>
        <p:spPr>
          <a:xfrm>
            <a:off x="-1962525" y="158500"/>
            <a:ext cx="3124200" cy="3124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55"/>
          <p:cNvGrpSpPr/>
          <p:nvPr/>
        </p:nvGrpSpPr>
        <p:grpSpPr>
          <a:xfrm>
            <a:off x="7982385" y="1891500"/>
            <a:ext cx="3787615" cy="3647700"/>
            <a:chOff x="7699585" y="1950325"/>
            <a:chExt cx="3787615" cy="3647700"/>
          </a:xfrm>
        </p:grpSpPr>
        <p:sp>
          <p:nvSpPr>
            <p:cNvPr id="571" name="Google Shape;571;p55"/>
            <p:cNvSpPr/>
            <p:nvPr/>
          </p:nvSpPr>
          <p:spPr>
            <a:xfrm>
              <a:off x="7839500" y="1950325"/>
              <a:ext cx="3647700" cy="3647700"/>
            </a:xfrm>
            <a:prstGeom prst="donut">
              <a:avLst>
                <a:gd fmla="val 1713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 name="Google Shape;572;p55"/>
            <p:cNvGrpSpPr/>
            <p:nvPr/>
          </p:nvGrpSpPr>
          <p:grpSpPr>
            <a:xfrm>
              <a:off x="7699585" y="2218273"/>
              <a:ext cx="971227" cy="896620"/>
              <a:chOff x="3930600" y="3833000"/>
              <a:chExt cx="769350" cy="710250"/>
            </a:xfrm>
          </p:grpSpPr>
          <p:sp>
            <p:nvSpPr>
              <p:cNvPr id="573" name="Google Shape;573;p55"/>
              <p:cNvSpPr/>
              <p:nvPr/>
            </p:nvSpPr>
            <p:spPr>
              <a:xfrm>
                <a:off x="3967975" y="3880125"/>
                <a:ext cx="667050" cy="663125"/>
              </a:xfrm>
              <a:custGeom>
                <a:rect b="b" l="l" r="r" t="t"/>
                <a:pathLst>
                  <a:path extrusionOk="0" h="26525" w="26682">
                    <a:moveTo>
                      <a:pt x="13333" y="0"/>
                    </a:moveTo>
                    <a:cubicBezTo>
                      <a:pt x="11258" y="0"/>
                      <a:pt x="9267" y="473"/>
                      <a:pt x="7408" y="1407"/>
                    </a:cubicBezTo>
                    <a:cubicBezTo>
                      <a:pt x="5803" y="2208"/>
                      <a:pt x="4407" y="3299"/>
                      <a:pt x="3258" y="4654"/>
                    </a:cubicBezTo>
                    <a:cubicBezTo>
                      <a:pt x="2143" y="5951"/>
                      <a:pt x="1308" y="7447"/>
                      <a:pt x="763" y="9076"/>
                    </a:cubicBezTo>
                    <a:cubicBezTo>
                      <a:pt x="217" y="10712"/>
                      <a:pt x="1" y="12406"/>
                      <a:pt x="110" y="14118"/>
                    </a:cubicBezTo>
                    <a:cubicBezTo>
                      <a:pt x="225" y="15888"/>
                      <a:pt x="687" y="17598"/>
                      <a:pt x="1489" y="19201"/>
                    </a:cubicBezTo>
                    <a:cubicBezTo>
                      <a:pt x="2613" y="21442"/>
                      <a:pt x="4333" y="23309"/>
                      <a:pt x="6474" y="24598"/>
                    </a:cubicBezTo>
                    <a:cubicBezTo>
                      <a:pt x="8549" y="25856"/>
                      <a:pt x="10929" y="26524"/>
                      <a:pt x="13351" y="26524"/>
                    </a:cubicBezTo>
                    <a:cubicBezTo>
                      <a:pt x="15424" y="26524"/>
                      <a:pt x="17418" y="26054"/>
                      <a:pt x="19276" y="25120"/>
                    </a:cubicBezTo>
                    <a:cubicBezTo>
                      <a:pt x="20879" y="24318"/>
                      <a:pt x="22278" y="23227"/>
                      <a:pt x="23426" y="21871"/>
                    </a:cubicBezTo>
                    <a:cubicBezTo>
                      <a:pt x="24541" y="20573"/>
                      <a:pt x="25376" y="19078"/>
                      <a:pt x="25922" y="17449"/>
                    </a:cubicBezTo>
                    <a:cubicBezTo>
                      <a:pt x="26467" y="15812"/>
                      <a:pt x="26681" y="14118"/>
                      <a:pt x="26574" y="12406"/>
                    </a:cubicBezTo>
                    <a:cubicBezTo>
                      <a:pt x="26459" y="10639"/>
                      <a:pt x="25997" y="8927"/>
                      <a:pt x="25194" y="7324"/>
                    </a:cubicBezTo>
                    <a:cubicBezTo>
                      <a:pt x="24071" y="5085"/>
                      <a:pt x="22351" y="3216"/>
                      <a:pt x="20219" y="1927"/>
                    </a:cubicBezTo>
                    <a:cubicBezTo>
                      <a:pt x="18136" y="663"/>
                      <a:pt x="15755" y="0"/>
                      <a:pt x="13333"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5"/>
              <p:cNvSpPr/>
              <p:nvPr/>
            </p:nvSpPr>
            <p:spPr>
              <a:xfrm>
                <a:off x="3981625" y="3838625"/>
                <a:ext cx="667275" cy="663100"/>
              </a:xfrm>
              <a:custGeom>
                <a:rect b="b" l="l" r="r" t="t"/>
                <a:pathLst>
                  <a:path extrusionOk="0" h="26524" w="26691">
                    <a:moveTo>
                      <a:pt x="13341" y="0"/>
                    </a:moveTo>
                    <a:cubicBezTo>
                      <a:pt x="11268" y="0"/>
                      <a:pt x="9274" y="470"/>
                      <a:pt x="7415" y="1405"/>
                    </a:cubicBezTo>
                    <a:cubicBezTo>
                      <a:pt x="5813" y="2206"/>
                      <a:pt x="4414" y="3297"/>
                      <a:pt x="3265" y="4654"/>
                    </a:cubicBezTo>
                    <a:cubicBezTo>
                      <a:pt x="2151" y="5951"/>
                      <a:pt x="1316" y="7447"/>
                      <a:pt x="770" y="9075"/>
                    </a:cubicBezTo>
                    <a:cubicBezTo>
                      <a:pt x="225" y="10712"/>
                      <a:pt x="0" y="12406"/>
                      <a:pt x="117" y="14116"/>
                    </a:cubicBezTo>
                    <a:cubicBezTo>
                      <a:pt x="232" y="15885"/>
                      <a:pt x="695" y="17597"/>
                      <a:pt x="1498" y="19200"/>
                    </a:cubicBezTo>
                    <a:cubicBezTo>
                      <a:pt x="2621" y="21440"/>
                      <a:pt x="4341" y="23308"/>
                      <a:pt x="6473" y="24606"/>
                    </a:cubicBezTo>
                    <a:cubicBezTo>
                      <a:pt x="8556" y="25861"/>
                      <a:pt x="10936" y="26524"/>
                      <a:pt x="13358" y="26524"/>
                    </a:cubicBezTo>
                    <a:cubicBezTo>
                      <a:pt x="15424" y="26524"/>
                      <a:pt x="17425" y="26052"/>
                      <a:pt x="19284" y="25117"/>
                    </a:cubicBezTo>
                    <a:cubicBezTo>
                      <a:pt x="20889" y="24316"/>
                      <a:pt x="22285" y="23225"/>
                      <a:pt x="23434" y="21878"/>
                    </a:cubicBezTo>
                    <a:cubicBezTo>
                      <a:pt x="24548" y="20573"/>
                      <a:pt x="25384" y="19085"/>
                      <a:pt x="25929" y="17449"/>
                    </a:cubicBezTo>
                    <a:cubicBezTo>
                      <a:pt x="26475" y="15812"/>
                      <a:pt x="26691" y="14116"/>
                      <a:pt x="26582" y="12406"/>
                    </a:cubicBezTo>
                    <a:cubicBezTo>
                      <a:pt x="26467" y="10637"/>
                      <a:pt x="26004" y="8927"/>
                      <a:pt x="25203" y="7322"/>
                    </a:cubicBezTo>
                    <a:cubicBezTo>
                      <a:pt x="24078" y="5082"/>
                      <a:pt x="22358" y="3216"/>
                      <a:pt x="20218" y="1926"/>
                    </a:cubicBezTo>
                    <a:cubicBezTo>
                      <a:pt x="18143" y="669"/>
                      <a:pt x="15763" y="0"/>
                      <a:pt x="13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5"/>
              <p:cNvSpPr/>
              <p:nvPr/>
            </p:nvSpPr>
            <p:spPr>
              <a:xfrm>
                <a:off x="3930600" y="3833000"/>
                <a:ext cx="769350" cy="674300"/>
              </a:xfrm>
              <a:custGeom>
                <a:rect b="b" l="l" r="r" t="t"/>
                <a:pathLst>
                  <a:path extrusionOk="0" h="26972" w="30774">
                    <a:moveTo>
                      <a:pt x="15382" y="447"/>
                    </a:moveTo>
                    <a:cubicBezTo>
                      <a:pt x="17762" y="447"/>
                      <a:pt x="20103" y="1100"/>
                      <a:pt x="22152" y="2340"/>
                    </a:cubicBezTo>
                    <a:cubicBezTo>
                      <a:pt x="24251" y="3605"/>
                      <a:pt x="25945" y="5440"/>
                      <a:pt x="27046" y="7646"/>
                    </a:cubicBezTo>
                    <a:cubicBezTo>
                      <a:pt x="27839" y="9225"/>
                      <a:pt x="28293" y="10903"/>
                      <a:pt x="28401" y="12647"/>
                    </a:cubicBezTo>
                    <a:cubicBezTo>
                      <a:pt x="28508" y="14325"/>
                      <a:pt x="28293" y="15995"/>
                      <a:pt x="27764" y="17598"/>
                    </a:cubicBezTo>
                    <a:cubicBezTo>
                      <a:pt x="27226" y="19211"/>
                      <a:pt x="26401" y="20673"/>
                      <a:pt x="25310" y="21954"/>
                    </a:cubicBezTo>
                    <a:cubicBezTo>
                      <a:pt x="24177" y="23285"/>
                      <a:pt x="22805" y="24359"/>
                      <a:pt x="21226" y="25144"/>
                    </a:cubicBezTo>
                    <a:cubicBezTo>
                      <a:pt x="20309" y="25608"/>
                      <a:pt x="19341" y="25955"/>
                      <a:pt x="18349" y="26186"/>
                    </a:cubicBezTo>
                    <a:cubicBezTo>
                      <a:pt x="17383" y="26410"/>
                      <a:pt x="16391" y="26525"/>
                      <a:pt x="15399" y="26525"/>
                    </a:cubicBezTo>
                    <a:cubicBezTo>
                      <a:pt x="13019" y="26525"/>
                      <a:pt x="10670" y="25872"/>
                      <a:pt x="8629" y="24640"/>
                    </a:cubicBezTo>
                    <a:cubicBezTo>
                      <a:pt x="6530" y="23367"/>
                      <a:pt x="4836" y="21532"/>
                      <a:pt x="3737" y="19326"/>
                    </a:cubicBezTo>
                    <a:cubicBezTo>
                      <a:pt x="2944" y="17755"/>
                      <a:pt x="2488" y="16069"/>
                      <a:pt x="2373" y="14333"/>
                    </a:cubicBezTo>
                    <a:cubicBezTo>
                      <a:pt x="2266" y="12647"/>
                      <a:pt x="2488" y="10979"/>
                      <a:pt x="3017" y="9374"/>
                    </a:cubicBezTo>
                    <a:cubicBezTo>
                      <a:pt x="3555" y="7763"/>
                      <a:pt x="4382" y="6299"/>
                      <a:pt x="5473" y="5018"/>
                    </a:cubicBezTo>
                    <a:cubicBezTo>
                      <a:pt x="6604" y="3689"/>
                      <a:pt x="7977" y="2621"/>
                      <a:pt x="9556" y="1828"/>
                    </a:cubicBezTo>
                    <a:cubicBezTo>
                      <a:pt x="10472" y="1374"/>
                      <a:pt x="11440" y="1019"/>
                      <a:pt x="12432" y="786"/>
                    </a:cubicBezTo>
                    <a:cubicBezTo>
                      <a:pt x="13398" y="564"/>
                      <a:pt x="14390" y="447"/>
                      <a:pt x="15382" y="447"/>
                    </a:cubicBezTo>
                    <a:close/>
                    <a:moveTo>
                      <a:pt x="15382" y="1"/>
                    </a:moveTo>
                    <a:cubicBezTo>
                      <a:pt x="13348" y="1"/>
                      <a:pt x="11291" y="465"/>
                      <a:pt x="9357" y="1431"/>
                    </a:cubicBezTo>
                    <a:cubicBezTo>
                      <a:pt x="2696" y="4770"/>
                      <a:pt x="0" y="12871"/>
                      <a:pt x="3341" y="19524"/>
                    </a:cubicBezTo>
                    <a:cubicBezTo>
                      <a:pt x="5703" y="24244"/>
                      <a:pt x="10456" y="26971"/>
                      <a:pt x="15399" y="26971"/>
                    </a:cubicBezTo>
                    <a:cubicBezTo>
                      <a:pt x="17433" y="26971"/>
                      <a:pt x="19490" y="26509"/>
                      <a:pt x="21424" y="25541"/>
                    </a:cubicBezTo>
                    <a:cubicBezTo>
                      <a:pt x="28077" y="22202"/>
                      <a:pt x="30773" y="14111"/>
                      <a:pt x="27442" y="7448"/>
                    </a:cubicBezTo>
                    <a:cubicBezTo>
                      <a:pt x="25078" y="2729"/>
                      <a:pt x="20317" y="1"/>
                      <a:pt x="15382" y="1"/>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5"/>
              <p:cNvSpPr/>
              <p:nvPr/>
            </p:nvSpPr>
            <p:spPr>
              <a:xfrm>
                <a:off x="3999825" y="3893750"/>
                <a:ext cx="631075" cy="553000"/>
              </a:xfrm>
              <a:custGeom>
                <a:rect b="b" l="l" r="r" t="t"/>
                <a:pathLst>
                  <a:path extrusionOk="0" h="22120" w="25243">
                    <a:moveTo>
                      <a:pt x="12613" y="439"/>
                    </a:moveTo>
                    <a:cubicBezTo>
                      <a:pt x="14557" y="439"/>
                      <a:pt x="16457" y="969"/>
                      <a:pt x="18127" y="1977"/>
                    </a:cubicBezTo>
                    <a:cubicBezTo>
                      <a:pt x="19837" y="3010"/>
                      <a:pt x="21210" y="4506"/>
                      <a:pt x="22111" y="6299"/>
                    </a:cubicBezTo>
                    <a:cubicBezTo>
                      <a:pt x="22755" y="7589"/>
                      <a:pt x="23126" y="8953"/>
                      <a:pt x="23217" y="10374"/>
                    </a:cubicBezTo>
                    <a:cubicBezTo>
                      <a:pt x="23301" y="11738"/>
                      <a:pt x="23126" y="13101"/>
                      <a:pt x="22698" y="14408"/>
                    </a:cubicBezTo>
                    <a:cubicBezTo>
                      <a:pt x="22259" y="15714"/>
                      <a:pt x="21589" y="16912"/>
                      <a:pt x="20696" y="17953"/>
                    </a:cubicBezTo>
                    <a:cubicBezTo>
                      <a:pt x="19772" y="19036"/>
                      <a:pt x="18655" y="19905"/>
                      <a:pt x="17373" y="20550"/>
                    </a:cubicBezTo>
                    <a:cubicBezTo>
                      <a:pt x="16622" y="20921"/>
                      <a:pt x="15836" y="21210"/>
                      <a:pt x="15027" y="21401"/>
                    </a:cubicBezTo>
                    <a:cubicBezTo>
                      <a:pt x="14241" y="21581"/>
                      <a:pt x="13440" y="21673"/>
                      <a:pt x="12630" y="21673"/>
                    </a:cubicBezTo>
                    <a:cubicBezTo>
                      <a:pt x="10688" y="21673"/>
                      <a:pt x="8778" y="21145"/>
                      <a:pt x="7118" y="20135"/>
                    </a:cubicBezTo>
                    <a:cubicBezTo>
                      <a:pt x="5406" y="19102"/>
                      <a:pt x="4025" y="17606"/>
                      <a:pt x="3133" y="15813"/>
                    </a:cubicBezTo>
                    <a:cubicBezTo>
                      <a:pt x="2488" y="14531"/>
                      <a:pt x="2117" y="13161"/>
                      <a:pt x="2026" y="11746"/>
                    </a:cubicBezTo>
                    <a:cubicBezTo>
                      <a:pt x="1934" y="10374"/>
                      <a:pt x="2117" y="9019"/>
                      <a:pt x="2545" y="7706"/>
                    </a:cubicBezTo>
                    <a:cubicBezTo>
                      <a:pt x="2984" y="6398"/>
                      <a:pt x="3654" y="5208"/>
                      <a:pt x="4547" y="4159"/>
                    </a:cubicBezTo>
                    <a:cubicBezTo>
                      <a:pt x="5471" y="3084"/>
                      <a:pt x="6588" y="2209"/>
                      <a:pt x="7870" y="1564"/>
                    </a:cubicBezTo>
                    <a:cubicBezTo>
                      <a:pt x="8614" y="1191"/>
                      <a:pt x="9407" y="902"/>
                      <a:pt x="10216" y="713"/>
                    </a:cubicBezTo>
                    <a:cubicBezTo>
                      <a:pt x="11002" y="531"/>
                      <a:pt x="11803" y="439"/>
                      <a:pt x="12613" y="439"/>
                    </a:cubicBezTo>
                    <a:close/>
                    <a:moveTo>
                      <a:pt x="12613" y="1"/>
                    </a:moveTo>
                    <a:cubicBezTo>
                      <a:pt x="10952" y="1"/>
                      <a:pt x="9258" y="374"/>
                      <a:pt x="7671" y="1167"/>
                    </a:cubicBezTo>
                    <a:cubicBezTo>
                      <a:pt x="2208" y="3903"/>
                      <a:pt x="0" y="10548"/>
                      <a:pt x="2736" y="16011"/>
                    </a:cubicBezTo>
                    <a:cubicBezTo>
                      <a:pt x="4670" y="19879"/>
                      <a:pt x="8572" y="22119"/>
                      <a:pt x="12630" y="22119"/>
                    </a:cubicBezTo>
                    <a:cubicBezTo>
                      <a:pt x="14291" y="22119"/>
                      <a:pt x="15985" y="21740"/>
                      <a:pt x="17572" y="20947"/>
                    </a:cubicBezTo>
                    <a:cubicBezTo>
                      <a:pt x="23037" y="18209"/>
                      <a:pt x="25243" y="11564"/>
                      <a:pt x="22507" y="6109"/>
                    </a:cubicBezTo>
                    <a:cubicBezTo>
                      <a:pt x="20565" y="2233"/>
                      <a:pt x="16663" y="1"/>
                      <a:pt x="12613" y="1"/>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5"/>
              <p:cNvSpPr/>
              <p:nvPr/>
            </p:nvSpPr>
            <p:spPr>
              <a:xfrm>
                <a:off x="4146325" y="3971875"/>
                <a:ext cx="317000" cy="398450"/>
              </a:xfrm>
              <a:custGeom>
                <a:rect b="b" l="l" r="r" t="t"/>
                <a:pathLst>
                  <a:path extrusionOk="0" h="15938" w="12680">
                    <a:moveTo>
                      <a:pt x="3678" y="3952"/>
                    </a:moveTo>
                    <a:lnTo>
                      <a:pt x="5207" y="6993"/>
                    </a:lnTo>
                    <a:cubicBezTo>
                      <a:pt x="5021" y="7017"/>
                      <a:pt x="4845" y="7029"/>
                      <a:pt x="4679" y="7029"/>
                    </a:cubicBezTo>
                    <a:cubicBezTo>
                      <a:pt x="4384" y="7029"/>
                      <a:pt x="4122" y="6990"/>
                      <a:pt x="3894" y="6911"/>
                    </a:cubicBezTo>
                    <a:cubicBezTo>
                      <a:pt x="3539" y="6794"/>
                      <a:pt x="3265" y="6538"/>
                      <a:pt x="3067" y="6150"/>
                    </a:cubicBezTo>
                    <a:cubicBezTo>
                      <a:pt x="2853" y="5711"/>
                      <a:pt x="2803" y="5307"/>
                      <a:pt x="2918" y="4928"/>
                    </a:cubicBezTo>
                    <a:cubicBezTo>
                      <a:pt x="3033" y="4547"/>
                      <a:pt x="3291" y="4224"/>
                      <a:pt x="3678" y="3952"/>
                    </a:cubicBezTo>
                    <a:close/>
                    <a:moveTo>
                      <a:pt x="8171" y="8858"/>
                    </a:moveTo>
                    <a:cubicBezTo>
                      <a:pt x="8450" y="8858"/>
                      <a:pt x="8698" y="8892"/>
                      <a:pt x="8911" y="8961"/>
                    </a:cubicBezTo>
                    <a:cubicBezTo>
                      <a:pt x="9274" y="9068"/>
                      <a:pt x="9556" y="9316"/>
                      <a:pt x="9754" y="9704"/>
                    </a:cubicBezTo>
                    <a:cubicBezTo>
                      <a:pt x="9952" y="10101"/>
                      <a:pt x="9994" y="10506"/>
                      <a:pt x="9887" y="10911"/>
                    </a:cubicBezTo>
                    <a:cubicBezTo>
                      <a:pt x="9770" y="11315"/>
                      <a:pt x="9514" y="11680"/>
                      <a:pt x="9109" y="11978"/>
                    </a:cubicBezTo>
                    <a:lnTo>
                      <a:pt x="7572" y="8903"/>
                    </a:lnTo>
                    <a:cubicBezTo>
                      <a:pt x="7784" y="8873"/>
                      <a:pt x="7984" y="8858"/>
                      <a:pt x="8171" y="8858"/>
                    </a:cubicBezTo>
                    <a:close/>
                    <a:moveTo>
                      <a:pt x="3109" y="0"/>
                    </a:moveTo>
                    <a:lnTo>
                      <a:pt x="1984" y="564"/>
                    </a:lnTo>
                    <a:lnTo>
                      <a:pt x="2696" y="1984"/>
                    </a:lnTo>
                    <a:cubicBezTo>
                      <a:pt x="1587" y="2662"/>
                      <a:pt x="819" y="3505"/>
                      <a:pt x="415" y="4513"/>
                    </a:cubicBezTo>
                    <a:cubicBezTo>
                      <a:pt x="0" y="5523"/>
                      <a:pt x="58" y="6538"/>
                      <a:pt x="564" y="7556"/>
                    </a:cubicBezTo>
                    <a:cubicBezTo>
                      <a:pt x="968" y="8365"/>
                      <a:pt x="1480" y="8911"/>
                      <a:pt x="2083" y="9193"/>
                    </a:cubicBezTo>
                    <a:cubicBezTo>
                      <a:pt x="2605" y="9431"/>
                      <a:pt x="3125" y="9551"/>
                      <a:pt x="3656" y="9551"/>
                    </a:cubicBezTo>
                    <a:cubicBezTo>
                      <a:pt x="3749" y="9551"/>
                      <a:pt x="3842" y="9547"/>
                      <a:pt x="3936" y="9540"/>
                    </a:cubicBezTo>
                    <a:cubicBezTo>
                      <a:pt x="4555" y="9498"/>
                      <a:pt x="5340" y="9365"/>
                      <a:pt x="6290" y="9151"/>
                    </a:cubicBezTo>
                    <a:lnTo>
                      <a:pt x="7969" y="12505"/>
                    </a:lnTo>
                    <a:cubicBezTo>
                      <a:pt x="7776" y="12554"/>
                      <a:pt x="7593" y="12579"/>
                      <a:pt x="7419" y="12579"/>
                    </a:cubicBezTo>
                    <a:cubicBezTo>
                      <a:pt x="6794" y="12579"/>
                      <a:pt x="6290" y="12264"/>
                      <a:pt x="5902" y="11631"/>
                    </a:cubicBezTo>
                    <a:lnTo>
                      <a:pt x="3265" y="12952"/>
                    </a:lnTo>
                    <a:cubicBezTo>
                      <a:pt x="3803" y="13969"/>
                      <a:pt x="4588" y="14606"/>
                      <a:pt x="5604" y="14846"/>
                    </a:cubicBezTo>
                    <a:cubicBezTo>
                      <a:pt x="5950" y="14931"/>
                      <a:pt x="6308" y="14973"/>
                      <a:pt x="6677" y="14973"/>
                    </a:cubicBezTo>
                    <a:cubicBezTo>
                      <a:pt x="7393" y="14973"/>
                      <a:pt x="8153" y="14814"/>
                      <a:pt x="8960" y="14499"/>
                    </a:cubicBezTo>
                    <a:lnTo>
                      <a:pt x="9688" y="15937"/>
                    </a:lnTo>
                    <a:lnTo>
                      <a:pt x="10811" y="15374"/>
                    </a:lnTo>
                    <a:lnTo>
                      <a:pt x="10093" y="13953"/>
                    </a:lnTo>
                    <a:cubicBezTo>
                      <a:pt x="10887" y="13481"/>
                      <a:pt x="11498" y="12920"/>
                      <a:pt x="11928" y="12275"/>
                    </a:cubicBezTo>
                    <a:cubicBezTo>
                      <a:pt x="12357" y="11623"/>
                      <a:pt x="12597" y="10960"/>
                      <a:pt x="12638" y="10266"/>
                    </a:cubicBezTo>
                    <a:cubicBezTo>
                      <a:pt x="12680" y="9579"/>
                      <a:pt x="12547" y="8935"/>
                      <a:pt x="12241" y="8324"/>
                    </a:cubicBezTo>
                    <a:cubicBezTo>
                      <a:pt x="11837" y="7514"/>
                      <a:pt x="11333" y="6977"/>
                      <a:pt x="10730" y="6695"/>
                    </a:cubicBezTo>
                    <a:cubicBezTo>
                      <a:pt x="10209" y="6464"/>
                      <a:pt x="9695" y="6345"/>
                      <a:pt x="9177" y="6345"/>
                    </a:cubicBezTo>
                    <a:cubicBezTo>
                      <a:pt x="9086" y="6345"/>
                      <a:pt x="8994" y="6349"/>
                      <a:pt x="8903" y="6356"/>
                    </a:cubicBezTo>
                    <a:cubicBezTo>
                      <a:pt x="8290" y="6415"/>
                      <a:pt x="7489" y="6546"/>
                      <a:pt x="6497" y="6763"/>
                    </a:cubicBezTo>
                    <a:lnTo>
                      <a:pt x="4836" y="3440"/>
                    </a:lnTo>
                    <a:cubicBezTo>
                      <a:pt x="4951" y="3420"/>
                      <a:pt x="5063" y="3410"/>
                      <a:pt x="5173" y="3410"/>
                    </a:cubicBezTo>
                    <a:cubicBezTo>
                      <a:pt x="5436" y="3410"/>
                      <a:pt x="5686" y="3466"/>
                      <a:pt x="5919" y="3571"/>
                    </a:cubicBezTo>
                    <a:cubicBezTo>
                      <a:pt x="6249" y="3720"/>
                      <a:pt x="6523" y="3952"/>
                      <a:pt x="6721" y="4273"/>
                    </a:cubicBezTo>
                    <a:lnTo>
                      <a:pt x="9373" y="2944"/>
                    </a:lnTo>
                    <a:cubicBezTo>
                      <a:pt x="8778" y="1960"/>
                      <a:pt x="7992" y="1339"/>
                      <a:pt x="7026" y="1091"/>
                    </a:cubicBezTo>
                    <a:cubicBezTo>
                      <a:pt x="6690" y="1005"/>
                      <a:pt x="6342" y="962"/>
                      <a:pt x="5982" y="962"/>
                    </a:cubicBezTo>
                    <a:cubicBezTo>
                      <a:pt x="5305" y="962"/>
                      <a:pt x="4585" y="1114"/>
                      <a:pt x="3819" y="1423"/>
                    </a:cubicBezTo>
                    <a:lnTo>
                      <a:pt x="3109" y="0"/>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578" name="Google Shape;578;p55"/>
          <p:cNvPicPr preferRelativeResize="0"/>
          <p:nvPr/>
        </p:nvPicPr>
        <p:blipFill>
          <a:blip r:embed="rId3">
            <a:alphaModFix/>
          </a:blip>
          <a:stretch>
            <a:fillRect/>
          </a:stretch>
        </p:blipFill>
        <p:spPr>
          <a:xfrm rot="-1368185">
            <a:off x="8178697" y="2271653"/>
            <a:ext cx="600182" cy="60019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0"/>
          <p:cNvSpPr/>
          <p:nvPr/>
        </p:nvSpPr>
        <p:spPr>
          <a:xfrm>
            <a:off x="844125" y="-1742775"/>
            <a:ext cx="3647700" cy="3647700"/>
          </a:xfrm>
          <a:prstGeom prst="donut">
            <a:avLst>
              <a:gd fmla="val 1713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0"/>
          <p:cNvSpPr/>
          <p:nvPr/>
        </p:nvSpPr>
        <p:spPr>
          <a:xfrm>
            <a:off x="5528275" y="1504284"/>
            <a:ext cx="1421400" cy="1421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0"/>
          <p:cNvSpPr txBox="1"/>
          <p:nvPr>
            <p:ph type="title"/>
          </p:nvPr>
        </p:nvSpPr>
        <p:spPr>
          <a:xfrm>
            <a:off x="4047175" y="3044084"/>
            <a:ext cx="4383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a:t>
            </a:r>
            <a:endParaRPr/>
          </a:p>
        </p:txBody>
      </p:sp>
      <p:sp>
        <p:nvSpPr>
          <p:cNvPr id="312" name="Google Shape;312;p30"/>
          <p:cNvSpPr txBox="1"/>
          <p:nvPr>
            <p:ph idx="2" type="title"/>
          </p:nvPr>
        </p:nvSpPr>
        <p:spPr>
          <a:xfrm>
            <a:off x="5621125" y="1794084"/>
            <a:ext cx="1235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313" name="Google Shape;313;p30"/>
          <p:cNvPicPr preferRelativeResize="0"/>
          <p:nvPr>
            <p:ph idx="3" type="pic"/>
          </p:nvPr>
        </p:nvPicPr>
        <p:blipFill rotWithShape="1">
          <a:blip r:embed="rId3">
            <a:alphaModFix/>
          </a:blip>
          <a:srcRect b="0" l="33829" r="-526" t="0"/>
          <a:stretch/>
        </p:blipFill>
        <p:spPr>
          <a:xfrm>
            <a:off x="-867175" y="210300"/>
            <a:ext cx="4722900" cy="4722900"/>
          </a:xfrm>
          <a:prstGeom prst="ellipse">
            <a:avLst/>
          </a:prstGeom>
        </p:spPr>
      </p:pic>
      <p:grpSp>
        <p:nvGrpSpPr>
          <p:cNvPr id="314" name="Google Shape;314;p30"/>
          <p:cNvGrpSpPr/>
          <p:nvPr/>
        </p:nvGrpSpPr>
        <p:grpSpPr>
          <a:xfrm>
            <a:off x="2609660" y="3831873"/>
            <a:ext cx="971227" cy="896620"/>
            <a:chOff x="3930600" y="3833000"/>
            <a:chExt cx="769350" cy="710250"/>
          </a:xfrm>
        </p:grpSpPr>
        <p:sp>
          <p:nvSpPr>
            <p:cNvPr id="315" name="Google Shape;315;p30"/>
            <p:cNvSpPr/>
            <p:nvPr/>
          </p:nvSpPr>
          <p:spPr>
            <a:xfrm>
              <a:off x="3967975" y="3880125"/>
              <a:ext cx="667050" cy="663125"/>
            </a:xfrm>
            <a:custGeom>
              <a:rect b="b" l="l" r="r" t="t"/>
              <a:pathLst>
                <a:path extrusionOk="0" h="26525" w="26682">
                  <a:moveTo>
                    <a:pt x="13333" y="0"/>
                  </a:moveTo>
                  <a:cubicBezTo>
                    <a:pt x="11258" y="0"/>
                    <a:pt x="9267" y="473"/>
                    <a:pt x="7408" y="1407"/>
                  </a:cubicBezTo>
                  <a:cubicBezTo>
                    <a:pt x="5803" y="2208"/>
                    <a:pt x="4407" y="3299"/>
                    <a:pt x="3258" y="4654"/>
                  </a:cubicBezTo>
                  <a:cubicBezTo>
                    <a:pt x="2143" y="5951"/>
                    <a:pt x="1308" y="7447"/>
                    <a:pt x="763" y="9076"/>
                  </a:cubicBezTo>
                  <a:cubicBezTo>
                    <a:pt x="217" y="10712"/>
                    <a:pt x="1" y="12406"/>
                    <a:pt x="110" y="14118"/>
                  </a:cubicBezTo>
                  <a:cubicBezTo>
                    <a:pt x="225" y="15888"/>
                    <a:pt x="687" y="17598"/>
                    <a:pt x="1489" y="19201"/>
                  </a:cubicBezTo>
                  <a:cubicBezTo>
                    <a:pt x="2613" y="21442"/>
                    <a:pt x="4333" y="23309"/>
                    <a:pt x="6474" y="24598"/>
                  </a:cubicBezTo>
                  <a:cubicBezTo>
                    <a:pt x="8549" y="25856"/>
                    <a:pt x="10929" y="26524"/>
                    <a:pt x="13351" y="26524"/>
                  </a:cubicBezTo>
                  <a:cubicBezTo>
                    <a:pt x="15424" y="26524"/>
                    <a:pt x="17418" y="26054"/>
                    <a:pt x="19276" y="25120"/>
                  </a:cubicBezTo>
                  <a:cubicBezTo>
                    <a:pt x="20879" y="24318"/>
                    <a:pt x="22278" y="23227"/>
                    <a:pt x="23426" y="21871"/>
                  </a:cubicBezTo>
                  <a:cubicBezTo>
                    <a:pt x="24541" y="20573"/>
                    <a:pt x="25376" y="19078"/>
                    <a:pt x="25922" y="17449"/>
                  </a:cubicBezTo>
                  <a:cubicBezTo>
                    <a:pt x="26467" y="15812"/>
                    <a:pt x="26681" y="14118"/>
                    <a:pt x="26574" y="12406"/>
                  </a:cubicBezTo>
                  <a:cubicBezTo>
                    <a:pt x="26459" y="10639"/>
                    <a:pt x="25997" y="8927"/>
                    <a:pt x="25194" y="7324"/>
                  </a:cubicBezTo>
                  <a:cubicBezTo>
                    <a:pt x="24071" y="5085"/>
                    <a:pt x="22351" y="3216"/>
                    <a:pt x="20219" y="1927"/>
                  </a:cubicBezTo>
                  <a:cubicBezTo>
                    <a:pt x="18136" y="663"/>
                    <a:pt x="15755" y="0"/>
                    <a:pt x="13333"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0"/>
            <p:cNvSpPr/>
            <p:nvPr/>
          </p:nvSpPr>
          <p:spPr>
            <a:xfrm>
              <a:off x="3981625" y="3838625"/>
              <a:ext cx="667275" cy="663100"/>
            </a:xfrm>
            <a:custGeom>
              <a:rect b="b" l="l" r="r" t="t"/>
              <a:pathLst>
                <a:path extrusionOk="0" h="26524" w="26691">
                  <a:moveTo>
                    <a:pt x="13341" y="0"/>
                  </a:moveTo>
                  <a:cubicBezTo>
                    <a:pt x="11268" y="0"/>
                    <a:pt x="9274" y="470"/>
                    <a:pt x="7415" y="1405"/>
                  </a:cubicBezTo>
                  <a:cubicBezTo>
                    <a:pt x="5813" y="2206"/>
                    <a:pt x="4414" y="3297"/>
                    <a:pt x="3265" y="4654"/>
                  </a:cubicBezTo>
                  <a:cubicBezTo>
                    <a:pt x="2151" y="5951"/>
                    <a:pt x="1316" y="7447"/>
                    <a:pt x="770" y="9075"/>
                  </a:cubicBezTo>
                  <a:cubicBezTo>
                    <a:pt x="225" y="10712"/>
                    <a:pt x="0" y="12406"/>
                    <a:pt x="117" y="14116"/>
                  </a:cubicBezTo>
                  <a:cubicBezTo>
                    <a:pt x="232" y="15885"/>
                    <a:pt x="695" y="17597"/>
                    <a:pt x="1498" y="19200"/>
                  </a:cubicBezTo>
                  <a:cubicBezTo>
                    <a:pt x="2621" y="21440"/>
                    <a:pt x="4341" y="23308"/>
                    <a:pt x="6473" y="24606"/>
                  </a:cubicBezTo>
                  <a:cubicBezTo>
                    <a:pt x="8556" y="25861"/>
                    <a:pt x="10936" y="26524"/>
                    <a:pt x="13358" y="26524"/>
                  </a:cubicBezTo>
                  <a:cubicBezTo>
                    <a:pt x="15424" y="26524"/>
                    <a:pt x="17425" y="26052"/>
                    <a:pt x="19284" y="25117"/>
                  </a:cubicBezTo>
                  <a:cubicBezTo>
                    <a:pt x="20889" y="24316"/>
                    <a:pt x="22285" y="23225"/>
                    <a:pt x="23434" y="21878"/>
                  </a:cubicBezTo>
                  <a:cubicBezTo>
                    <a:pt x="24548" y="20573"/>
                    <a:pt x="25384" y="19085"/>
                    <a:pt x="25929" y="17449"/>
                  </a:cubicBezTo>
                  <a:cubicBezTo>
                    <a:pt x="26475" y="15812"/>
                    <a:pt x="26691" y="14116"/>
                    <a:pt x="26582" y="12406"/>
                  </a:cubicBezTo>
                  <a:cubicBezTo>
                    <a:pt x="26467" y="10637"/>
                    <a:pt x="26004" y="8927"/>
                    <a:pt x="25203" y="7322"/>
                  </a:cubicBezTo>
                  <a:cubicBezTo>
                    <a:pt x="24078" y="5082"/>
                    <a:pt x="22358" y="3216"/>
                    <a:pt x="20218" y="1926"/>
                  </a:cubicBezTo>
                  <a:cubicBezTo>
                    <a:pt x="18143" y="669"/>
                    <a:pt x="15763" y="0"/>
                    <a:pt x="13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0"/>
            <p:cNvSpPr/>
            <p:nvPr/>
          </p:nvSpPr>
          <p:spPr>
            <a:xfrm>
              <a:off x="3930600" y="3833000"/>
              <a:ext cx="769350" cy="674300"/>
            </a:xfrm>
            <a:custGeom>
              <a:rect b="b" l="l" r="r" t="t"/>
              <a:pathLst>
                <a:path extrusionOk="0" h="26972" w="30774">
                  <a:moveTo>
                    <a:pt x="15382" y="447"/>
                  </a:moveTo>
                  <a:cubicBezTo>
                    <a:pt x="17762" y="447"/>
                    <a:pt x="20103" y="1100"/>
                    <a:pt x="22152" y="2340"/>
                  </a:cubicBezTo>
                  <a:cubicBezTo>
                    <a:pt x="24251" y="3605"/>
                    <a:pt x="25945" y="5440"/>
                    <a:pt x="27046" y="7646"/>
                  </a:cubicBezTo>
                  <a:cubicBezTo>
                    <a:pt x="27839" y="9225"/>
                    <a:pt x="28293" y="10903"/>
                    <a:pt x="28401" y="12647"/>
                  </a:cubicBezTo>
                  <a:cubicBezTo>
                    <a:pt x="28508" y="14325"/>
                    <a:pt x="28293" y="15995"/>
                    <a:pt x="27764" y="17598"/>
                  </a:cubicBezTo>
                  <a:cubicBezTo>
                    <a:pt x="27226" y="19211"/>
                    <a:pt x="26401" y="20673"/>
                    <a:pt x="25310" y="21954"/>
                  </a:cubicBezTo>
                  <a:cubicBezTo>
                    <a:pt x="24177" y="23285"/>
                    <a:pt x="22805" y="24359"/>
                    <a:pt x="21226" y="25144"/>
                  </a:cubicBezTo>
                  <a:cubicBezTo>
                    <a:pt x="20309" y="25608"/>
                    <a:pt x="19341" y="25955"/>
                    <a:pt x="18349" y="26186"/>
                  </a:cubicBezTo>
                  <a:cubicBezTo>
                    <a:pt x="17383" y="26410"/>
                    <a:pt x="16391" y="26525"/>
                    <a:pt x="15399" y="26525"/>
                  </a:cubicBezTo>
                  <a:cubicBezTo>
                    <a:pt x="13019" y="26525"/>
                    <a:pt x="10670" y="25872"/>
                    <a:pt x="8629" y="24640"/>
                  </a:cubicBezTo>
                  <a:cubicBezTo>
                    <a:pt x="6530" y="23367"/>
                    <a:pt x="4836" y="21532"/>
                    <a:pt x="3737" y="19326"/>
                  </a:cubicBezTo>
                  <a:cubicBezTo>
                    <a:pt x="2944" y="17755"/>
                    <a:pt x="2488" y="16069"/>
                    <a:pt x="2373" y="14333"/>
                  </a:cubicBezTo>
                  <a:cubicBezTo>
                    <a:pt x="2266" y="12647"/>
                    <a:pt x="2488" y="10979"/>
                    <a:pt x="3017" y="9374"/>
                  </a:cubicBezTo>
                  <a:cubicBezTo>
                    <a:pt x="3555" y="7763"/>
                    <a:pt x="4382" y="6299"/>
                    <a:pt x="5473" y="5018"/>
                  </a:cubicBezTo>
                  <a:cubicBezTo>
                    <a:pt x="6604" y="3689"/>
                    <a:pt x="7977" y="2621"/>
                    <a:pt x="9556" y="1828"/>
                  </a:cubicBezTo>
                  <a:cubicBezTo>
                    <a:pt x="10472" y="1374"/>
                    <a:pt x="11440" y="1019"/>
                    <a:pt x="12432" y="786"/>
                  </a:cubicBezTo>
                  <a:cubicBezTo>
                    <a:pt x="13398" y="564"/>
                    <a:pt x="14390" y="447"/>
                    <a:pt x="15382" y="447"/>
                  </a:cubicBezTo>
                  <a:close/>
                  <a:moveTo>
                    <a:pt x="15382" y="1"/>
                  </a:moveTo>
                  <a:cubicBezTo>
                    <a:pt x="13348" y="1"/>
                    <a:pt x="11291" y="465"/>
                    <a:pt x="9357" y="1431"/>
                  </a:cubicBezTo>
                  <a:cubicBezTo>
                    <a:pt x="2696" y="4770"/>
                    <a:pt x="0" y="12871"/>
                    <a:pt x="3341" y="19524"/>
                  </a:cubicBezTo>
                  <a:cubicBezTo>
                    <a:pt x="5703" y="24244"/>
                    <a:pt x="10456" y="26971"/>
                    <a:pt x="15399" y="26971"/>
                  </a:cubicBezTo>
                  <a:cubicBezTo>
                    <a:pt x="17433" y="26971"/>
                    <a:pt x="19490" y="26509"/>
                    <a:pt x="21424" y="25541"/>
                  </a:cubicBezTo>
                  <a:cubicBezTo>
                    <a:pt x="28077" y="22202"/>
                    <a:pt x="30773" y="14111"/>
                    <a:pt x="27442" y="7448"/>
                  </a:cubicBezTo>
                  <a:cubicBezTo>
                    <a:pt x="25078" y="2729"/>
                    <a:pt x="20317" y="1"/>
                    <a:pt x="15382" y="1"/>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0"/>
            <p:cNvSpPr/>
            <p:nvPr/>
          </p:nvSpPr>
          <p:spPr>
            <a:xfrm>
              <a:off x="3999825" y="3893750"/>
              <a:ext cx="631075" cy="553000"/>
            </a:xfrm>
            <a:custGeom>
              <a:rect b="b" l="l" r="r" t="t"/>
              <a:pathLst>
                <a:path extrusionOk="0" h="22120" w="25243">
                  <a:moveTo>
                    <a:pt x="12613" y="439"/>
                  </a:moveTo>
                  <a:cubicBezTo>
                    <a:pt x="14557" y="439"/>
                    <a:pt x="16457" y="969"/>
                    <a:pt x="18127" y="1977"/>
                  </a:cubicBezTo>
                  <a:cubicBezTo>
                    <a:pt x="19837" y="3010"/>
                    <a:pt x="21210" y="4506"/>
                    <a:pt x="22111" y="6299"/>
                  </a:cubicBezTo>
                  <a:cubicBezTo>
                    <a:pt x="22755" y="7589"/>
                    <a:pt x="23126" y="8953"/>
                    <a:pt x="23217" y="10374"/>
                  </a:cubicBezTo>
                  <a:cubicBezTo>
                    <a:pt x="23301" y="11738"/>
                    <a:pt x="23126" y="13101"/>
                    <a:pt x="22698" y="14408"/>
                  </a:cubicBezTo>
                  <a:cubicBezTo>
                    <a:pt x="22259" y="15714"/>
                    <a:pt x="21589" y="16912"/>
                    <a:pt x="20696" y="17953"/>
                  </a:cubicBezTo>
                  <a:cubicBezTo>
                    <a:pt x="19772" y="19036"/>
                    <a:pt x="18655" y="19905"/>
                    <a:pt x="17373" y="20550"/>
                  </a:cubicBezTo>
                  <a:cubicBezTo>
                    <a:pt x="16622" y="20921"/>
                    <a:pt x="15836" y="21210"/>
                    <a:pt x="15027" y="21401"/>
                  </a:cubicBezTo>
                  <a:cubicBezTo>
                    <a:pt x="14241" y="21581"/>
                    <a:pt x="13440" y="21673"/>
                    <a:pt x="12630" y="21673"/>
                  </a:cubicBezTo>
                  <a:cubicBezTo>
                    <a:pt x="10688" y="21673"/>
                    <a:pt x="8778" y="21145"/>
                    <a:pt x="7118" y="20135"/>
                  </a:cubicBezTo>
                  <a:cubicBezTo>
                    <a:pt x="5406" y="19102"/>
                    <a:pt x="4025" y="17606"/>
                    <a:pt x="3133" y="15813"/>
                  </a:cubicBezTo>
                  <a:cubicBezTo>
                    <a:pt x="2488" y="14531"/>
                    <a:pt x="2117" y="13161"/>
                    <a:pt x="2026" y="11746"/>
                  </a:cubicBezTo>
                  <a:cubicBezTo>
                    <a:pt x="1934" y="10374"/>
                    <a:pt x="2117" y="9019"/>
                    <a:pt x="2545" y="7706"/>
                  </a:cubicBezTo>
                  <a:cubicBezTo>
                    <a:pt x="2984" y="6398"/>
                    <a:pt x="3654" y="5208"/>
                    <a:pt x="4547" y="4159"/>
                  </a:cubicBezTo>
                  <a:cubicBezTo>
                    <a:pt x="5471" y="3084"/>
                    <a:pt x="6588" y="2209"/>
                    <a:pt x="7870" y="1564"/>
                  </a:cubicBezTo>
                  <a:cubicBezTo>
                    <a:pt x="8614" y="1191"/>
                    <a:pt x="9407" y="902"/>
                    <a:pt x="10216" y="713"/>
                  </a:cubicBezTo>
                  <a:cubicBezTo>
                    <a:pt x="11002" y="531"/>
                    <a:pt x="11803" y="439"/>
                    <a:pt x="12613" y="439"/>
                  </a:cubicBezTo>
                  <a:close/>
                  <a:moveTo>
                    <a:pt x="12613" y="1"/>
                  </a:moveTo>
                  <a:cubicBezTo>
                    <a:pt x="10952" y="1"/>
                    <a:pt x="9258" y="374"/>
                    <a:pt x="7671" y="1167"/>
                  </a:cubicBezTo>
                  <a:cubicBezTo>
                    <a:pt x="2208" y="3903"/>
                    <a:pt x="0" y="10548"/>
                    <a:pt x="2736" y="16011"/>
                  </a:cubicBezTo>
                  <a:cubicBezTo>
                    <a:pt x="4670" y="19879"/>
                    <a:pt x="8572" y="22119"/>
                    <a:pt x="12630" y="22119"/>
                  </a:cubicBezTo>
                  <a:cubicBezTo>
                    <a:pt x="14291" y="22119"/>
                    <a:pt x="15985" y="21740"/>
                    <a:pt x="17572" y="20947"/>
                  </a:cubicBezTo>
                  <a:cubicBezTo>
                    <a:pt x="23037" y="18209"/>
                    <a:pt x="25243" y="11564"/>
                    <a:pt x="22507" y="6109"/>
                  </a:cubicBezTo>
                  <a:cubicBezTo>
                    <a:pt x="20565" y="2233"/>
                    <a:pt x="16663" y="1"/>
                    <a:pt x="12613" y="1"/>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0"/>
            <p:cNvSpPr/>
            <p:nvPr/>
          </p:nvSpPr>
          <p:spPr>
            <a:xfrm>
              <a:off x="4146325" y="3971875"/>
              <a:ext cx="317000" cy="398450"/>
            </a:xfrm>
            <a:custGeom>
              <a:rect b="b" l="l" r="r" t="t"/>
              <a:pathLst>
                <a:path extrusionOk="0" h="15938" w="12680">
                  <a:moveTo>
                    <a:pt x="3678" y="3952"/>
                  </a:moveTo>
                  <a:lnTo>
                    <a:pt x="5207" y="6993"/>
                  </a:lnTo>
                  <a:cubicBezTo>
                    <a:pt x="5021" y="7017"/>
                    <a:pt x="4845" y="7029"/>
                    <a:pt x="4679" y="7029"/>
                  </a:cubicBezTo>
                  <a:cubicBezTo>
                    <a:pt x="4384" y="7029"/>
                    <a:pt x="4122" y="6990"/>
                    <a:pt x="3894" y="6911"/>
                  </a:cubicBezTo>
                  <a:cubicBezTo>
                    <a:pt x="3539" y="6794"/>
                    <a:pt x="3265" y="6538"/>
                    <a:pt x="3067" y="6150"/>
                  </a:cubicBezTo>
                  <a:cubicBezTo>
                    <a:pt x="2853" y="5711"/>
                    <a:pt x="2803" y="5307"/>
                    <a:pt x="2918" y="4928"/>
                  </a:cubicBezTo>
                  <a:cubicBezTo>
                    <a:pt x="3033" y="4547"/>
                    <a:pt x="3291" y="4224"/>
                    <a:pt x="3678" y="3952"/>
                  </a:cubicBezTo>
                  <a:close/>
                  <a:moveTo>
                    <a:pt x="8171" y="8858"/>
                  </a:moveTo>
                  <a:cubicBezTo>
                    <a:pt x="8450" y="8858"/>
                    <a:pt x="8698" y="8892"/>
                    <a:pt x="8911" y="8961"/>
                  </a:cubicBezTo>
                  <a:cubicBezTo>
                    <a:pt x="9274" y="9068"/>
                    <a:pt x="9556" y="9316"/>
                    <a:pt x="9754" y="9704"/>
                  </a:cubicBezTo>
                  <a:cubicBezTo>
                    <a:pt x="9952" y="10101"/>
                    <a:pt x="9994" y="10506"/>
                    <a:pt x="9887" y="10911"/>
                  </a:cubicBezTo>
                  <a:cubicBezTo>
                    <a:pt x="9770" y="11315"/>
                    <a:pt x="9514" y="11680"/>
                    <a:pt x="9109" y="11978"/>
                  </a:cubicBezTo>
                  <a:lnTo>
                    <a:pt x="7572" y="8903"/>
                  </a:lnTo>
                  <a:cubicBezTo>
                    <a:pt x="7784" y="8873"/>
                    <a:pt x="7984" y="8858"/>
                    <a:pt x="8171" y="8858"/>
                  </a:cubicBezTo>
                  <a:close/>
                  <a:moveTo>
                    <a:pt x="3109" y="0"/>
                  </a:moveTo>
                  <a:lnTo>
                    <a:pt x="1984" y="564"/>
                  </a:lnTo>
                  <a:lnTo>
                    <a:pt x="2696" y="1984"/>
                  </a:lnTo>
                  <a:cubicBezTo>
                    <a:pt x="1587" y="2662"/>
                    <a:pt x="819" y="3505"/>
                    <a:pt x="415" y="4513"/>
                  </a:cubicBezTo>
                  <a:cubicBezTo>
                    <a:pt x="0" y="5523"/>
                    <a:pt x="58" y="6538"/>
                    <a:pt x="564" y="7556"/>
                  </a:cubicBezTo>
                  <a:cubicBezTo>
                    <a:pt x="968" y="8365"/>
                    <a:pt x="1480" y="8911"/>
                    <a:pt x="2083" y="9193"/>
                  </a:cubicBezTo>
                  <a:cubicBezTo>
                    <a:pt x="2605" y="9431"/>
                    <a:pt x="3125" y="9551"/>
                    <a:pt x="3656" y="9551"/>
                  </a:cubicBezTo>
                  <a:cubicBezTo>
                    <a:pt x="3749" y="9551"/>
                    <a:pt x="3842" y="9547"/>
                    <a:pt x="3936" y="9540"/>
                  </a:cubicBezTo>
                  <a:cubicBezTo>
                    <a:pt x="4555" y="9498"/>
                    <a:pt x="5340" y="9365"/>
                    <a:pt x="6290" y="9151"/>
                  </a:cubicBezTo>
                  <a:lnTo>
                    <a:pt x="7969" y="12505"/>
                  </a:lnTo>
                  <a:cubicBezTo>
                    <a:pt x="7776" y="12554"/>
                    <a:pt x="7593" y="12579"/>
                    <a:pt x="7419" y="12579"/>
                  </a:cubicBezTo>
                  <a:cubicBezTo>
                    <a:pt x="6794" y="12579"/>
                    <a:pt x="6290" y="12264"/>
                    <a:pt x="5902" y="11631"/>
                  </a:cubicBezTo>
                  <a:lnTo>
                    <a:pt x="3265" y="12952"/>
                  </a:lnTo>
                  <a:cubicBezTo>
                    <a:pt x="3803" y="13969"/>
                    <a:pt x="4588" y="14606"/>
                    <a:pt x="5604" y="14846"/>
                  </a:cubicBezTo>
                  <a:cubicBezTo>
                    <a:pt x="5950" y="14931"/>
                    <a:pt x="6308" y="14973"/>
                    <a:pt x="6677" y="14973"/>
                  </a:cubicBezTo>
                  <a:cubicBezTo>
                    <a:pt x="7393" y="14973"/>
                    <a:pt x="8153" y="14814"/>
                    <a:pt x="8960" y="14499"/>
                  </a:cubicBezTo>
                  <a:lnTo>
                    <a:pt x="9688" y="15937"/>
                  </a:lnTo>
                  <a:lnTo>
                    <a:pt x="10811" y="15374"/>
                  </a:lnTo>
                  <a:lnTo>
                    <a:pt x="10093" y="13953"/>
                  </a:lnTo>
                  <a:cubicBezTo>
                    <a:pt x="10887" y="13481"/>
                    <a:pt x="11498" y="12920"/>
                    <a:pt x="11928" y="12275"/>
                  </a:cubicBezTo>
                  <a:cubicBezTo>
                    <a:pt x="12357" y="11623"/>
                    <a:pt x="12597" y="10960"/>
                    <a:pt x="12638" y="10266"/>
                  </a:cubicBezTo>
                  <a:cubicBezTo>
                    <a:pt x="12680" y="9579"/>
                    <a:pt x="12547" y="8935"/>
                    <a:pt x="12241" y="8324"/>
                  </a:cubicBezTo>
                  <a:cubicBezTo>
                    <a:pt x="11837" y="7514"/>
                    <a:pt x="11333" y="6977"/>
                    <a:pt x="10730" y="6695"/>
                  </a:cubicBezTo>
                  <a:cubicBezTo>
                    <a:pt x="10209" y="6464"/>
                    <a:pt x="9695" y="6345"/>
                    <a:pt x="9177" y="6345"/>
                  </a:cubicBezTo>
                  <a:cubicBezTo>
                    <a:pt x="9086" y="6345"/>
                    <a:pt x="8994" y="6349"/>
                    <a:pt x="8903" y="6356"/>
                  </a:cubicBezTo>
                  <a:cubicBezTo>
                    <a:pt x="8290" y="6415"/>
                    <a:pt x="7489" y="6546"/>
                    <a:pt x="6497" y="6763"/>
                  </a:cubicBezTo>
                  <a:lnTo>
                    <a:pt x="4836" y="3440"/>
                  </a:lnTo>
                  <a:cubicBezTo>
                    <a:pt x="4951" y="3420"/>
                    <a:pt x="5063" y="3410"/>
                    <a:pt x="5173" y="3410"/>
                  </a:cubicBezTo>
                  <a:cubicBezTo>
                    <a:pt x="5436" y="3410"/>
                    <a:pt x="5686" y="3466"/>
                    <a:pt x="5919" y="3571"/>
                  </a:cubicBezTo>
                  <a:cubicBezTo>
                    <a:pt x="6249" y="3720"/>
                    <a:pt x="6523" y="3952"/>
                    <a:pt x="6721" y="4273"/>
                  </a:cubicBezTo>
                  <a:lnTo>
                    <a:pt x="9373" y="2944"/>
                  </a:lnTo>
                  <a:cubicBezTo>
                    <a:pt x="8778" y="1960"/>
                    <a:pt x="7992" y="1339"/>
                    <a:pt x="7026" y="1091"/>
                  </a:cubicBezTo>
                  <a:cubicBezTo>
                    <a:pt x="6690" y="1005"/>
                    <a:pt x="6342" y="962"/>
                    <a:pt x="5982" y="962"/>
                  </a:cubicBezTo>
                  <a:cubicBezTo>
                    <a:pt x="5305" y="962"/>
                    <a:pt x="4585" y="1114"/>
                    <a:pt x="3819" y="1423"/>
                  </a:cubicBezTo>
                  <a:lnTo>
                    <a:pt x="3109" y="0"/>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0" name="Google Shape;320;p30"/>
          <p:cNvPicPr preferRelativeResize="0"/>
          <p:nvPr/>
        </p:nvPicPr>
        <p:blipFill>
          <a:blip r:embed="rId4">
            <a:alphaModFix/>
          </a:blip>
          <a:stretch>
            <a:fillRect/>
          </a:stretch>
        </p:blipFill>
        <p:spPr>
          <a:xfrm rot="-1368183">
            <a:off x="2774016" y="3958936"/>
            <a:ext cx="642491" cy="6425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1"/>
          <p:cNvSpPr/>
          <p:nvPr/>
        </p:nvSpPr>
        <p:spPr>
          <a:xfrm>
            <a:off x="4844913" y="1762125"/>
            <a:ext cx="785100" cy="78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31"/>
          <p:cNvPicPr preferRelativeResize="0"/>
          <p:nvPr/>
        </p:nvPicPr>
        <p:blipFill>
          <a:blip r:embed="rId3">
            <a:alphaModFix/>
          </a:blip>
          <a:stretch>
            <a:fillRect/>
          </a:stretch>
        </p:blipFill>
        <p:spPr>
          <a:xfrm>
            <a:off x="4999538" y="1916750"/>
            <a:ext cx="475875" cy="475875"/>
          </a:xfrm>
          <a:prstGeom prst="rect">
            <a:avLst/>
          </a:prstGeom>
          <a:noFill/>
          <a:ln>
            <a:noFill/>
          </a:ln>
        </p:spPr>
      </p:pic>
      <p:sp>
        <p:nvSpPr>
          <p:cNvPr id="327" name="Google Shape;327;p31"/>
          <p:cNvSpPr/>
          <p:nvPr/>
        </p:nvSpPr>
        <p:spPr>
          <a:xfrm>
            <a:off x="855988" y="1762125"/>
            <a:ext cx="785100" cy="785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31"/>
          <p:cNvPicPr preferRelativeResize="0"/>
          <p:nvPr/>
        </p:nvPicPr>
        <p:blipFill>
          <a:blip r:embed="rId4">
            <a:alphaModFix/>
          </a:blip>
          <a:stretch>
            <a:fillRect/>
          </a:stretch>
        </p:blipFill>
        <p:spPr>
          <a:xfrm>
            <a:off x="1010613" y="1916738"/>
            <a:ext cx="475875" cy="475875"/>
          </a:xfrm>
          <a:prstGeom prst="rect">
            <a:avLst/>
          </a:prstGeom>
          <a:noFill/>
          <a:ln>
            <a:noFill/>
          </a:ln>
        </p:spPr>
      </p:pic>
      <p:sp>
        <p:nvSpPr>
          <p:cNvPr id="329" name="Google Shape;329;p31"/>
          <p:cNvSpPr txBox="1"/>
          <p:nvPr>
            <p:ph idx="4" type="subTitle"/>
          </p:nvPr>
        </p:nvSpPr>
        <p:spPr>
          <a:xfrm>
            <a:off x="5782425" y="1762125"/>
            <a:ext cx="3096300" cy="42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MOTIVATIONS</a:t>
            </a:r>
            <a:endParaRPr/>
          </a:p>
        </p:txBody>
      </p:sp>
      <p:sp>
        <p:nvSpPr>
          <p:cNvPr id="330" name="Google Shape;330;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331" name="Google Shape;331;p31"/>
          <p:cNvSpPr txBox="1"/>
          <p:nvPr>
            <p:ph idx="1" type="subTitle"/>
          </p:nvPr>
        </p:nvSpPr>
        <p:spPr>
          <a:xfrm>
            <a:off x="5782400" y="2187825"/>
            <a:ext cx="2505600" cy="2175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S</a:t>
            </a:r>
            <a:r>
              <a:rPr lang="en"/>
              <a:t>temmed from our own personal frustrations with the postal office</a:t>
            </a:r>
            <a:endParaRPr/>
          </a:p>
          <a:p>
            <a:pPr indent="-304800" lvl="0" marL="457200" rtl="0" algn="l">
              <a:spcBef>
                <a:spcPts val="0"/>
              </a:spcBef>
              <a:spcAft>
                <a:spcPts val="0"/>
              </a:spcAft>
              <a:buSzPts val="1200"/>
              <a:buChar char="●"/>
            </a:pPr>
            <a:r>
              <a:rPr lang="en"/>
              <a:t>Current self-service kiosks are complex and often out of service</a:t>
            </a:r>
            <a:endParaRPr/>
          </a:p>
          <a:p>
            <a:pPr indent="-304800" lvl="0" marL="457200" rtl="0" algn="l">
              <a:spcBef>
                <a:spcPts val="0"/>
              </a:spcBef>
              <a:spcAft>
                <a:spcPts val="0"/>
              </a:spcAft>
              <a:buSzPts val="1200"/>
              <a:buChar char="●"/>
            </a:pPr>
            <a:r>
              <a:rPr lang="en"/>
              <a:t>Inspired to create a self-service software due to its popularity – in terms of both efficiency and safety – post-COVID-19</a:t>
            </a:r>
            <a:endParaRPr/>
          </a:p>
        </p:txBody>
      </p:sp>
      <p:sp>
        <p:nvSpPr>
          <p:cNvPr id="332" name="Google Shape;332;p31"/>
          <p:cNvSpPr txBox="1"/>
          <p:nvPr>
            <p:ph idx="2" type="subTitle"/>
          </p:nvPr>
        </p:nvSpPr>
        <p:spPr>
          <a:xfrm>
            <a:off x="1793500" y="2187825"/>
            <a:ext cx="2505600" cy="1755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C</a:t>
            </a:r>
            <a:r>
              <a:rPr lang="en"/>
              <a:t>reating a software for postal offices that </a:t>
            </a:r>
            <a:r>
              <a:rPr lang="en"/>
              <a:t>streamlines the shipping process</a:t>
            </a:r>
            <a:endParaRPr/>
          </a:p>
          <a:p>
            <a:pPr indent="-304800" lvl="0" marL="457200" rtl="0" algn="l">
              <a:spcBef>
                <a:spcPts val="0"/>
              </a:spcBef>
              <a:spcAft>
                <a:spcPts val="0"/>
              </a:spcAft>
              <a:buSzPts val="1200"/>
              <a:buChar char="●"/>
            </a:pPr>
            <a:r>
              <a:rPr lang="en"/>
              <a:t>Stretch goal: </a:t>
            </a:r>
            <a:r>
              <a:rPr lang="en"/>
              <a:t>deploying kiosks in popular public establishments</a:t>
            </a:r>
            <a:endParaRPr/>
          </a:p>
        </p:txBody>
      </p:sp>
      <p:sp>
        <p:nvSpPr>
          <p:cNvPr id="333" name="Google Shape;333;p31"/>
          <p:cNvSpPr txBox="1"/>
          <p:nvPr>
            <p:ph idx="3" type="subTitle"/>
          </p:nvPr>
        </p:nvSpPr>
        <p:spPr>
          <a:xfrm>
            <a:off x="1793488" y="1762129"/>
            <a:ext cx="2505600" cy="42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GOALS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PROPOSED IMPLEMENTATION</a:t>
            </a:r>
            <a:endParaRPr/>
          </a:p>
        </p:txBody>
      </p:sp>
      <p:sp>
        <p:nvSpPr>
          <p:cNvPr id="339" name="Google Shape;339;p32"/>
          <p:cNvSpPr txBox="1"/>
          <p:nvPr>
            <p:ph idx="1" type="subTitle"/>
          </p:nvPr>
        </p:nvSpPr>
        <p:spPr>
          <a:xfrm>
            <a:off x="1604700" y="1249100"/>
            <a:ext cx="5934600" cy="2117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AutoNum type="romanUcPeriod"/>
            </a:pPr>
            <a:r>
              <a:rPr lang="en" sz="1800"/>
              <a:t>Package Details</a:t>
            </a:r>
            <a:endParaRPr sz="1800"/>
          </a:p>
          <a:p>
            <a:pPr indent="-342900" lvl="0" marL="457200" rtl="0" algn="l">
              <a:lnSpc>
                <a:spcPct val="150000"/>
              </a:lnSpc>
              <a:spcBef>
                <a:spcPts val="0"/>
              </a:spcBef>
              <a:spcAft>
                <a:spcPts val="0"/>
              </a:spcAft>
              <a:buSzPts val="1800"/>
              <a:buAutoNum type="romanUcPeriod"/>
            </a:pPr>
            <a:r>
              <a:rPr lang="en" sz="1800"/>
              <a:t>Shipping Details</a:t>
            </a:r>
            <a:endParaRPr sz="1800"/>
          </a:p>
          <a:p>
            <a:pPr indent="-342900" lvl="0" marL="457200" rtl="0" algn="l">
              <a:lnSpc>
                <a:spcPct val="150000"/>
              </a:lnSpc>
              <a:spcBef>
                <a:spcPts val="0"/>
              </a:spcBef>
              <a:spcAft>
                <a:spcPts val="0"/>
              </a:spcAft>
              <a:buSzPts val="1800"/>
              <a:buAutoNum type="romanUcPeriod"/>
            </a:pPr>
            <a:r>
              <a:rPr lang="en" sz="1800"/>
              <a:t>Payment</a:t>
            </a:r>
            <a:endParaRPr sz="1800"/>
          </a:p>
          <a:p>
            <a:pPr indent="-342900" lvl="0" marL="457200" rtl="0" algn="l">
              <a:lnSpc>
                <a:spcPct val="150000"/>
              </a:lnSpc>
              <a:spcBef>
                <a:spcPts val="0"/>
              </a:spcBef>
              <a:spcAft>
                <a:spcPts val="0"/>
              </a:spcAft>
              <a:buSzPts val="1800"/>
              <a:buAutoNum type="romanUcPeriod"/>
            </a:pPr>
            <a:r>
              <a:rPr lang="en" sz="1800"/>
              <a:t>Additional Notary Service</a:t>
            </a:r>
            <a:endParaRPr sz="1800"/>
          </a:p>
          <a:p>
            <a:pPr indent="-342900" lvl="0" marL="457200" rtl="0" algn="l">
              <a:lnSpc>
                <a:spcPct val="150000"/>
              </a:lnSpc>
              <a:spcBef>
                <a:spcPts val="0"/>
              </a:spcBef>
              <a:spcAft>
                <a:spcPts val="0"/>
              </a:spcAft>
              <a:buSzPts val="1800"/>
              <a:buAutoNum type="romanUcPeriod"/>
            </a:pPr>
            <a:r>
              <a:rPr lang="en" sz="1800"/>
              <a:t>Help Button</a:t>
            </a:r>
            <a:endParaRPr sz="1800"/>
          </a:p>
        </p:txBody>
      </p:sp>
      <p:pic>
        <p:nvPicPr>
          <p:cNvPr id="340" name="Google Shape;340;p32"/>
          <p:cNvPicPr preferRelativeResize="0"/>
          <p:nvPr/>
        </p:nvPicPr>
        <p:blipFill>
          <a:blip r:embed="rId3">
            <a:alphaModFix/>
          </a:blip>
          <a:stretch>
            <a:fillRect/>
          </a:stretch>
        </p:blipFill>
        <p:spPr>
          <a:xfrm>
            <a:off x="5853525" y="1374350"/>
            <a:ext cx="3338124" cy="33381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3"/>
          <p:cNvSpPr/>
          <p:nvPr/>
        </p:nvSpPr>
        <p:spPr>
          <a:xfrm>
            <a:off x="5151775" y="-1742775"/>
            <a:ext cx="3647700" cy="3647700"/>
          </a:xfrm>
          <a:prstGeom prst="donut">
            <a:avLst>
              <a:gd fmla="val 1713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6" name="Google Shape;346;p33"/>
          <p:cNvPicPr preferRelativeResize="0"/>
          <p:nvPr>
            <p:ph idx="3" type="pic"/>
          </p:nvPr>
        </p:nvPicPr>
        <p:blipFill rotWithShape="1">
          <a:blip r:embed="rId3">
            <a:alphaModFix/>
          </a:blip>
          <a:srcRect b="0" l="9164" r="24186" t="0"/>
          <a:stretch/>
        </p:blipFill>
        <p:spPr>
          <a:xfrm>
            <a:off x="5388350" y="-130875"/>
            <a:ext cx="4722900" cy="4722900"/>
          </a:xfrm>
          <a:prstGeom prst="ellipse">
            <a:avLst/>
          </a:prstGeom>
        </p:spPr>
      </p:pic>
      <p:grpSp>
        <p:nvGrpSpPr>
          <p:cNvPr id="347" name="Google Shape;347;p33"/>
          <p:cNvGrpSpPr/>
          <p:nvPr/>
        </p:nvGrpSpPr>
        <p:grpSpPr>
          <a:xfrm>
            <a:off x="5475010" y="3577348"/>
            <a:ext cx="971227" cy="896620"/>
            <a:chOff x="3930600" y="3833000"/>
            <a:chExt cx="769350" cy="710250"/>
          </a:xfrm>
        </p:grpSpPr>
        <p:sp>
          <p:nvSpPr>
            <p:cNvPr id="348" name="Google Shape;348;p33"/>
            <p:cNvSpPr/>
            <p:nvPr/>
          </p:nvSpPr>
          <p:spPr>
            <a:xfrm>
              <a:off x="3967975" y="3880125"/>
              <a:ext cx="667050" cy="663125"/>
            </a:xfrm>
            <a:custGeom>
              <a:rect b="b" l="l" r="r" t="t"/>
              <a:pathLst>
                <a:path extrusionOk="0" h="26525" w="26682">
                  <a:moveTo>
                    <a:pt x="13333" y="0"/>
                  </a:moveTo>
                  <a:cubicBezTo>
                    <a:pt x="11258" y="0"/>
                    <a:pt x="9267" y="473"/>
                    <a:pt x="7408" y="1407"/>
                  </a:cubicBezTo>
                  <a:cubicBezTo>
                    <a:pt x="5803" y="2208"/>
                    <a:pt x="4407" y="3299"/>
                    <a:pt x="3258" y="4654"/>
                  </a:cubicBezTo>
                  <a:cubicBezTo>
                    <a:pt x="2143" y="5951"/>
                    <a:pt x="1308" y="7447"/>
                    <a:pt x="763" y="9076"/>
                  </a:cubicBezTo>
                  <a:cubicBezTo>
                    <a:pt x="217" y="10712"/>
                    <a:pt x="1" y="12406"/>
                    <a:pt x="110" y="14118"/>
                  </a:cubicBezTo>
                  <a:cubicBezTo>
                    <a:pt x="225" y="15888"/>
                    <a:pt x="687" y="17598"/>
                    <a:pt x="1489" y="19201"/>
                  </a:cubicBezTo>
                  <a:cubicBezTo>
                    <a:pt x="2613" y="21442"/>
                    <a:pt x="4333" y="23309"/>
                    <a:pt x="6474" y="24598"/>
                  </a:cubicBezTo>
                  <a:cubicBezTo>
                    <a:pt x="8549" y="25856"/>
                    <a:pt x="10929" y="26524"/>
                    <a:pt x="13351" y="26524"/>
                  </a:cubicBezTo>
                  <a:cubicBezTo>
                    <a:pt x="15424" y="26524"/>
                    <a:pt x="17418" y="26054"/>
                    <a:pt x="19276" y="25120"/>
                  </a:cubicBezTo>
                  <a:cubicBezTo>
                    <a:pt x="20879" y="24318"/>
                    <a:pt x="22278" y="23227"/>
                    <a:pt x="23426" y="21871"/>
                  </a:cubicBezTo>
                  <a:cubicBezTo>
                    <a:pt x="24541" y="20573"/>
                    <a:pt x="25376" y="19078"/>
                    <a:pt x="25922" y="17449"/>
                  </a:cubicBezTo>
                  <a:cubicBezTo>
                    <a:pt x="26467" y="15812"/>
                    <a:pt x="26681" y="14118"/>
                    <a:pt x="26574" y="12406"/>
                  </a:cubicBezTo>
                  <a:cubicBezTo>
                    <a:pt x="26459" y="10639"/>
                    <a:pt x="25997" y="8927"/>
                    <a:pt x="25194" y="7324"/>
                  </a:cubicBezTo>
                  <a:cubicBezTo>
                    <a:pt x="24071" y="5085"/>
                    <a:pt x="22351" y="3216"/>
                    <a:pt x="20219" y="1927"/>
                  </a:cubicBezTo>
                  <a:cubicBezTo>
                    <a:pt x="18136" y="663"/>
                    <a:pt x="15755" y="0"/>
                    <a:pt x="13333"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3"/>
            <p:cNvSpPr/>
            <p:nvPr/>
          </p:nvSpPr>
          <p:spPr>
            <a:xfrm>
              <a:off x="3981625" y="3838625"/>
              <a:ext cx="667275" cy="663100"/>
            </a:xfrm>
            <a:custGeom>
              <a:rect b="b" l="l" r="r" t="t"/>
              <a:pathLst>
                <a:path extrusionOk="0" h="26524" w="26691">
                  <a:moveTo>
                    <a:pt x="13341" y="0"/>
                  </a:moveTo>
                  <a:cubicBezTo>
                    <a:pt x="11268" y="0"/>
                    <a:pt x="9274" y="470"/>
                    <a:pt x="7415" y="1405"/>
                  </a:cubicBezTo>
                  <a:cubicBezTo>
                    <a:pt x="5813" y="2206"/>
                    <a:pt x="4414" y="3297"/>
                    <a:pt x="3265" y="4654"/>
                  </a:cubicBezTo>
                  <a:cubicBezTo>
                    <a:pt x="2151" y="5951"/>
                    <a:pt x="1316" y="7447"/>
                    <a:pt x="770" y="9075"/>
                  </a:cubicBezTo>
                  <a:cubicBezTo>
                    <a:pt x="225" y="10712"/>
                    <a:pt x="0" y="12406"/>
                    <a:pt x="117" y="14116"/>
                  </a:cubicBezTo>
                  <a:cubicBezTo>
                    <a:pt x="232" y="15885"/>
                    <a:pt x="695" y="17597"/>
                    <a:pt x="1498" y="19200"/>
                  </a:cubicBezTo>
                  <a:cubicBezTo>
                    <a:pt x="2621" y="21440"/>
                    <a:pt x="4341" y="23308"/>
                    <a:pt x="6473" y="24606"/>
                  </a:cubicBezTo>
                  <a:cubicBezTo>
                    <a:pt x="8556" y="25861"/>
                    <a:pt x="10936" y="26524"/>
                    <a:pt x="13358" y="26524"/>
                  </a:cubicBezTo>
                  <a:cubicBezTo>
                    <a:pt x="15424" y="26524"/>
                    <a:pt x="17425" y="26052"/>
                    <a:pt x="19284" y="25117"/>
                  </a:cubicBezTo>
                  <a:cubicBezTo>
                    <a:pt x="20889" y="24316"/>
                    <a:pt x="22285" y="23225"/>
                    <a:pt x="23434" y="21878"/>
                  </a:cubicBezTo>
                  <a:cubicBezTo>
                    <a:pt x="24548" y="20573"/>
                    <a:pt x="25384" y="19085"/>
                    <a:pt x="25929" y="17449"/>
                  </a:cubicBezTo>
                  <a:cubicBezTo>
                    <a:pt x="26475" y="15812"/>
                    <a:pt x="26691" y="14116"/>
                    <a:pt x="26582" y="12406"/>
                  </a:cubicBezTo>
                  <a:cubicBezTo>
                    <a:pt x="26467" y="10637"/>
                    <a:pt x="26004" y="8927"/>
                    <a:pt x="25203" y="7322"/>
                  </a:cubicBezTo>
                  <a:cubicBezTo>
                    <a:pt x="24078" y="5082"/>
                    <a:pt x="22358" y="3216"/>
                    <a:pt x="20218" y="1926"/>
                  </a:cubicBezTo>
                  <a:cubicBezTo>
                    <a:pt x="18143" y="669"/>
                    <a:pt x="15763" y="0"/>
                    <a:pt x="13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3"/>
            <p:cNvSpPr/>
            <p:nvPr/>
          </p:nvSpPr>
          <p:spPr>
            <a:xfrm>
              <a:off x="3930600" y="3833000"/>
              <a:ext cx="769350" cy="674300"/>
            </a:xfrm>
            <a:custGeom>
              <a:rect b="b" l="l" r="r" t="t"/>
              <a:pathLst>
                <a:path extrusionOk="0" h="26972" w="30774">
                  <a:moveTo>
                    <a:pt x="15382" y="447"/>
                  </a:moveTo>
                  <a:cubicBezTo>
                    <a:pt x="17762" y="447"/>
                    <a:pt x="20103" y="1100"/>
                    <a:pt x="22152" y="2340"/>
                  </a:cubicBezTo>
                  <a:cubicBezTo>
                    <a:pt x="24251" y="3605"/>
                    <a:pt x="25945" y="5440"/>
                    <a:pt x="27046" y="7646"/>
                  </a:cubicBezTo>
                  <a:cubicBezTo>
                    <a:pt x="27839" y="9225"/>
                    <a:pt x="28293" y="10903"/>
                    <a:pt x="28401" y="12647"/>
                  </a:cubicBezTo>
                  <a:cubicBezTo>
                    <a:pt x="28508" y="14325"/>
                    <a:pt x="28293" y="15995"/>
                    <a:pt x="27764" y="17598"/>
                  </a:cubicBezTo>
                  <a:cubicBezTo>
                    <a:pt x="27226" y="19211"/>
                    <a:pt x="26401" y="20673"/>
                    <a:pt x="25310" y="21954"/>
                  </a:cubicBezTo>
                  <a:cubicBezTo>
                    <a:pt x="24177" y="23285"/>
                    <a:pt x="22805" y="24359"/>
                    <a:pt x="21226" y="25144"/>
                  </a:cubicBezTo>
                  <a:cubicBezTo>
                    <a:pt x="20309" y="25608"/>
                    <a:pt x="19341" y="25955"/>
                    <a:pt x="18349" y="26186"/>
                  </a:cubicBezTo>
                  <a:cubicBezTo>
                    <a:pt x="17383" y="26410"/>
                    <a:pt x="16391" y="26525"/>
                    <a:pt x="15399" y="26525"/>
                  </a:cubicBezTo>
                  <a:cubicBezTo>
                    <a:pt x="13019" y="26525"/>
                    <a:pt x="10670" y="25872"/>
                    <a:pt x="8629" y="24640"/>
                  </a:cubicBezTo>
                  <a:cubicBezTo>
                    <a:pt x="6530" y="23367"/>
                    <a:pt x="4836" y="21532"/>
                    <a:pt x="3737" y="19326"/>
                  </a:cubicBezTo>
                  <a:cubicBezTo>
                    <a:pt x="2944" y="17755"/>
                    <a:pt x="2488" y="16069"/>
                    <a:pt x="2373" y="14333"/>
                  </a:cubicBezTo>
                  <a:cubicBezTo>
                    <a:pt x="2266" y="12647"/>
                    <a:pt x="2488" y="10979"/>
                    <a:pt x="3017" y="9374"/>
                  </a:cubicBezTo>
                  <a:cubicBezTo>
                    <a:pt x="3555" y="7763"/>
                    <a:pt x="4382" y="6299"/>
                    <a:pt x="5473" y="5018"/>
                  </a:cubicBezTo>
                  <a:cubicBezTo>
                    <a:pt x="6604" y="3689"/>
                    <a:pt x="7977" y="2621"/>
                    <a:pt x="9556" y="1828"/>
                  </a:cubicBezTo>
                  <a:cubicBezTo>
                    <a:pt x="10472" y="1374"/>
                    <a:pt x="11440" y="1019"/>
                    <a:pt x="12432" y="786"/>
                  </a:cubicBezTo>
                  <a:cubicBezTo>
                    <a:pt x="13398" y="564"/>
                    <a:pt x="14390" y="447"/>
                    <a:pt x="15382" y="447"/>
                  </a:cubicBezTo>
                  <a:close/>
                  <a:moveTo>
                    <a:pt x="15382" y="1"/>
                  </a:moveTo>
                  <a:cubicBezTo>
                    <a:pt x="13348" y="1"/>
                    <a:pt x="11291" y="465"/>
                    <a:pt x="9357" y="1431"/>
                  </a:cubicBezTo>
                  <a:cubicBezTo>
                    <a:pt x="2696" y="4770"/>
                    <a:pt x="0" y="12871"/>
                    <a:pt x="3341" y="19524"/>
                  </a:cubicBezTo>
                  <a:cubicBezTo>
                    <a:pt x="5703" y="24244"/>
                    <a:pt x="10456" y="26971"/>
                    <a:pt x="15399" y="26971"/>
                  </a:cubicBezTo>
                  <a:cubicBezTo>
                    <a:pt x="17433" y="26971"/>
                    <a:pt x="19490" y="26509"/>
                    <a:pt x="21424" y="25541"/>
                  </a:cubicBezTo>
                  <a:cubicBezTo>
                    <a:pt x="28077" y="22202"/>
                    <a:pt x="30773" y="14111"/>
                    <a:pt x="27442" y="7448"/>
                  </a:cubicBezTo>
                  <a:cubicBezTo>
                    <a:pt x="25078" y="2729"/>
                    <a:pt x="20317" y="1"/>
                    <a:pt x="15382" y="1"/>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3"/>
            <p:cNvSpPr/>
            <p:nvPr/>
          </p:nvSpPr>
          <p:spPr>
            <a:xfrm>
              <a:off x="3999825" y="3893750"/>
              <a:ext cx="631075" cy="553000"/>
            </a:xfrm>
            <a:custGeom>
              <a:rect b="b" l="l" r="r" t="t"/>
              <a:pathLst>
                <a:path extrusionOk="0" h="22120" w="25243">
                  <a:moveTo>
                    <a:pt x="12613" y="439"/>
                  </a:moveTo>
                  <a:cubicBezTo>
                    <a:pt x="14557" y="439"/>
                    <a:pt x="16457" y="969"/>
                    <a:pt x="18127" y="1977"/>
                  </a:cubicBezTo>
                  <a:cubicBezTo>
                    <a:pt x="19837" y="3010"/>
                    <a:pt x="21210" y="4506"/>
                    <a:pt x="22111" y="6299"/>
                  </a:cubicBezTo>
                  <a:cubicBezTo>
                    <a:pt x="22755" y="7589"/>
                    <a:pt x="23126" y="8953"/>
                    <a:pt x="23217" y="10374"/>
                  </a:cubicBezTo>
                  <a:cubicBezTo>
                    <a:pt x="23301" y="11738"/>
                    <a:pt x="23126" y="13101"/>
                    <a:pt x="22698" y="14408"/>
                  </a:cubicBezTo>
                  <a:cubicBezTo>
                    <a:pt x="22259" y="15714"/>
                    <a:pt x="21589" y="16912"/>
                    <a:pt x="20696" y="17953"/>
                  </a:cubicBezTo>
                  <a:cubicBezTo>
                    <a:pt x="19772" y="19036"/>
                    <a:pt x="18655" y="19905"/>
                    <a:pt x="17373" y="20550"/>
                  </a:cubicBezTo>
                  <a:cubicBezTo>
                    <a:pt x="16622" y="20921"/>
                    <a:pt x="15836" y="21210"/>
                    <a:pt x="15027" y="21401"/>
                  </a:cubicBezTo>
                  <a:cubicBezTo>
                    <a:pt x="14241" y="21581"/>
                    <a:pt x="13440" y="21673"/>
                    <a:pt x="12630" y="21673"/>
                  </a:cubicBezTo>
                  <a:cubicBezTo>
                    <a:pt x="10688" y="21673"/>
                    <a:pt x="8778" y="21145"/>
                    <a:pt x="7118" y="20135"/>
                  </a:cubicBezTo>
                  <a:cubicBezTo>
                    <a:pt x="5406" y="19102"/>
                    <a:pt x="4025" y="17606"/>
                    <a:pt x="3133" y="15813"/>
                  </a:cubicBezTo>
                  <a:cubicBezTo>
                    <a:pt x="2488" y="14531"/>
                    <a:pt x="2117" y="13161"/>
                    <a:pt x="2026" y="11746"/>
                  </a:cubicBezTo>
                  <a:cubicBezTo>
                    <a:pt x="1934" y="10374"/>
                    <a:pt x="2117" y="9019"/>
                    <a:pt x="2545" y="7706"/>
                  </a:cubicBezTo>
                  <a:cubicBezTo>
                    <a:pt x="2984" y="6398"/>
                    <a:pt x="3654" y="5208"/>
                    <a:pt x="4547" y="4159"/>
                  </a:cubicBezTo>
                  <a:cubicBezTo>
                    <a:pt x="5471" y="3084"/>
                    <a:pt x="6588" y="2209"/>
                    <a:pt x="7870" y="1564"/>
                  </a:cubicBezTo>
                  <a:cubicBezTo>
                    <a:pt x="8614" y="1191"/>
                    <a:pt x="9407" y="902"/>
                    <a:pt x="10216" y="713"/>
                  </a:cubicBezTo>
                  <a:cubicBezTo>
                    <a:pt x="11002" y="531"/>
                    <a:pt x="11803" y="439"/>
                    <a:pt x="12613" y="439"/>
                  </a:cubicBezTo>
                  <a:close/>
                  <a:moveTo>
                    <a:pt x="12613" y="1"/>
                  </a:moveTo>
                  <a:cubicBezTo>
                    <a:pt x="10952" y="1"/>
                    <a:pt x="9258" y="374"/>
                    <a:pt x="7671" y="1167"/>
                  </a:cubicBezTo>
                  <a:cubicBezTo>
                    <a:pt x="2208" y="3903"/>
                    <a:pt x="0" y="10548"/>
                    <a:pt x="2736" y="16011"/>
                  </a:cubicBezTo>
                  <a:cubicBezTo>
                    <a:pt x="4670" y="19879"/>
                    <a:pt x="8572" y="22119"/>
                    <a:pt x="12630" y="22119"/>
                  </a:cubicBezTo>
                  <a:cubicBezTo>
                    <a:pt x="14291" y="22119"/>
                    <a:pt x="15985" y="21740"/>
                    <a:pt x="17572" y="20947"/>
                  </a:cubicBezTo>
                  <a:cubicBezTo>
                    <a:pt x="23037" y="18209"/>
                    <a:pt x="25243" y="11564"/>
                    <a:pt x="22507" y="6109"/>
                  </a:cubicBezTo>
                  <a:cubicBezTo>
                    <a:pt x="20565" y="2233"/>
                    <a:pt x="16663" y="1"/>
                    <a:pt x="12613" y="1"/>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p:nvPr/>
          </p:nvSpPr>
          <p:spPr>
            <a:xfrm>
              <a:off x="4146325" y="3971875"/>
              <a:ext cx="317000" cy="398450"/>
            </a:xfrm>
            <a:custGeom>
              <a:rect b="b" l="l" r="r" t="t"/>
              <a:pathLst>
                <a:path extrusionOk="0" h="15938" w="12680">
                  <a:moveTo>
                    <a:pt x="3678" y="3952"/>
                  </a:moveTo>
                  <a:lnTo>
                    <a:pt x="5207" y="6993"/>
                  </a:lnTo>
                  <a:cubicBezTo>
                    <a:pt x="5021" y="7017"/>
                    <a:pt x="4845" y="7029"/>
                    <a:pt x="4679" y="7029"/>
                  </a:cubicBezTo>
                  <a:cubicBezTo>
                    <a:pt x="4384" y="7029"/>
                    <a:pt x="4122" y="6990"/>
                    <a:pt x="3894" y="6911"/>
                  </a:cubicBezTo>
                  <a:cubicBezTo>
                    <a:pt x="3539" y="6794"/>
                    <a:pt x="3265" y="6538"/>
                    <a:pt x="3067" y="6150"/>
                  </a:cubicBezTo>
                  <a:cubicBezTo>
                    <a:pt x="2853" y="5711"/>
                    <a:pt x="2803" y="5307"/>
                    <a:pt x="2918" y="4928"/>
                  </a:cubicBezTo>
                  <a:cubicBezTo>
                    <a:pt x="3033" y="4547"/>
                    <a:pt x="3291" y="4224"/>
                    <a:pt x="3678" y="3952"/>
                  </a:cubicBezTo>
                  <a:close/>
                  <a:moveTo>
                    <a:pt x="8171" y="8858"/>
                  </a:moveTo>
                  <a:cubicBezTo>
                    <a:pt x="8450" y="8858"/>
                    <a:pt x="8698" y="8892"/>
                    <a:pt x="8911" y="8961"/>
                  </a:cubicBezTo>
                  <a:cubicBezTo>
                    <a:pt x="9274" y="9068"/>
                    <a:pt x="9556" y="9316"/>
                    <a:pt x="9754" y="9704"/>
                  </a:cubicBezTo>
                  <a:cubicBezTo>
                    <a:pt x="9952" y="10101"/>
                    <a:pt x="9994" y="10506"/>
                    <a:pt x="9887" y="10911"/>
                  </a:cubicBezTo>
                  <a:cubicBezTo>
                    <a:pt x="9770" y="11315"/>
                    <a:pt x="9514" y="11680"/>
                    <a:pt x="9109" y="11978"/>
                  </a:cubicBezTo>
                  <a:lnTo>
                    <a:pt x="7572" y="8903"/>
                  </a:lnTo>
                  <a:cubicBezTo>
                    <a:pt x="7784" y="8873"/>
                    <a:pt x="7984" y="8858"/>
                    <a:pt x="8171" y="8858"/>
                  </a:cubicBezTo>
                  <a:close/>
                  <a:moveTo>
                    <a:pt x="3109" y="0"/>
                  </a:moveTo>
                  <a:lnTo>
                    <a:pt x="1984" y="564"/>
                  </a:lnTo>
                  <a:lnTo>
                    <a:pt x="2696" y="1984"/>
                  </a:lnTo>
                  <a:cubicBezTo>
                    <a:pt x="1587" y="2662"/>
                    <a:pt x="819" y="3505"/>
                    <a:pt x="415" y="4513"/>
                  </a:cubicBezTo>
                  <a:cubicBezTo>
                    <a:pt x="0" y="5523"/>
                    <a:pt x="58" y="6538"/>
                    <a:pt x="564" y="7556"/>
                  </a:cubicBezTo>
                  <a:cubicBezTo>
                    <a:pt x="968" y="8365"/>
                    <a:pt x="1480" y="8911"/>
                    <a:pt x="2083" y="9193"/>
                  </a:cubicBezTo>
                  <a:cubicBezTo>
                    <a:pt x="2605" y="9431"/>
                    <a:pt x="3125" y="9551"/>
                    <a:pt x="3656" y="9551"/>
                  </a:cubicBezTo>
                  <a:cubicBezTo>
                    <a:pt x="3749" y="9551"/>
                    <a:pt x="3842" y="9547"/>
                    <a:pt x="3936" y="9540"/>
                  </a:cubicBezTo>
                  <a:cubicBezTo>
                    <a:pt x="4555" y="9498"/>
                    <a:pt x="5340" y="9365"/>
                    <a:pt x="6290" y="9151"/>
                  </a:cubicBezTo>
                  <a:lnTo>
                    <a:pt x="7969" y="12505"/>
                  </a:lnTo>
                  <a:cubicBezTo>
                    <a:pt x="7776" y="12554"/>
                    <a:pt x="7593" y="12579"/>
                    <a:pt x="7419" y="12579"/>
                  </a:cubicBezTo>
                  <a:cubicBezTo>
                    <a:pt x="6794" y="12579"/>
                    <a:pt x="6290" y="12264"/>
                    <a:pt x="5902" y="11631"/>
                  </a:cubicBezTo>
                  <a:lnTo>
                    <a:pt x="3265" y="12952"/>
                  </a:lnTo>
                  <a:cubicBezTo>
                    <a:pt x="3803" y="13969"/>
                    <a:pt x="4588" y="14606"/>
                    <a:pt x="5604" y="14846"/>
                  </a:cubicBezTo>
                  <a:cubicBezTo>
                    <a:pt x="5950" y="14931"/>
                    <a:pt x="6308" y="14973"/>
                    <a:pt x="6677" y="14973"/>
                  </a:cubicBezTo>
                  <a:cubicBezTo>
                    <a:pt x="7393" y="14973"/>
                    <a:pt x="8153" y="14814"/>
                    <a:pt x="8960" y="14499"/>
                  </a:cubicBezTo>
                  <a:lnTo>
                    <a:pt x="9688" y="15937"/>
                  </a:lnTo>
                  <a:lnTo>
                    <a:pt x="10811" y="15374"/>
                  </a:lnTo>
                  <a:lnTo>
                    <a:pt x="10093" y="13953"/>
                  </a:lnTo>
                  <a:cubicBezTo>
                    <a:pt x="10887" y="13481"/>
                    <a:pt x="11498" y="12920"/>
                    <a:pt x="11928" y="12275"/>
                  </a:cubicBezTo>
                  <a:cubicBezTo>
                    <a:pt x="12357" y="11623"/>
                    <a:pt x="12597" y="10960"/>
                    <a:pt x="12638" y="10266"/>
                  </a:cubicBezTo>
                  <a:cubicBezTo>
                    <a:pt x="12680" y="9579"/>
                    <a:pt x="12547" y="8935"/>
                    <a:pt x="12241" y="8324"/>
                  </a:cubicBezTo>
                  <a:cubicBezTo>
                    <a:pt x="11837" y="7514"/>
                    <a:pt x="11333" y="6977"/>
                    <a:pt x="10730" y="6695"/>
                  </a:cubicBezTo>
                  <a:cubicBezTo>
                    <a:pt x="10209" y="6464"/>
                    <a:pt x="9695" y="6345"/>
                    <a:pt x="9177" y="6345"/>
                  </a:cubicBezTo>
                  <a:cubicBezTo>
                    <a:pt x="9086" y="6345"/>
                    <a:pt x="8994" y="6349"/>
                    <a:pt x="8903" y="6356"/>
                  </a:cubicBezTo>
                  <a:cubicBezTo>
                    <a:pt x="8290" y="6415"/>
                    <a:pt x="7489" y="6546"/>
                    <a:pt x="6497" y="6763"/>
                  </a:cubicBezTo>
                  <a:lnTo>
                    <a:pt x="4836" y="3440"/>
                  </a:lnTo>
                  <a:cubicBezTo>
                    <a:pt x="4951" y="3420"/>
                    <a:pt x="5063" y="3410"/>
                    <a:pt x="5173" y="3410"/>
                  </a:cubicBezTo>
                  <a:cubicBezTo>
                    <a:pt x="5436" y="3410"/>
                    <a:pt x="5686" y="3466"/>
                    <a:pt x="5919" y="3571"/>
                  </a:cubicBezTo>
                  <a:cubicBezTo>
                    <a:pt x="6249" y="3720"/>
                    <a:pt x="6523" y="3952"/>
                    <a:pt x="6721" y="4273"/>
                  </a:cubicBezTo>
                  <a:lnTo>
                    <a:pt x="9373" y="2944"/>
                  </a:lnTo>
                  <a:cubicBezTo>
                    <a:pt x="8778" y="1960"/>
                    <a:pt x="7992" y="1339"/>
                    <a:pt x="7026" y="1091"/>
                  </a:cubicBezTo>
                  <a:cubicBezTo>
                    <a:pt x="6690" y="1005"/>
                    <a:pt x="6342" y="962"/>
                    <a:pt x="5982" y="962"/>
                  </a:cubicBezTo>
                  <a:cubicBezTo>
                    <a:pt x="5305" y="962"/>
                    <a:pt x="4585" y="1114"/>
                    <a:pt x="3819" y="1423"/>
                  </a:cubicBezTo>
                  <a:lnTo>
                    <a:pt x="3109" y="0"/>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53" name="Google Shape;353;p33"/>
          <p:cNvPicPr preferRelativeResize="0"/>
          <p:nvPr/>
        </p:nvPicPr>
        <p:blipFill>
          <a:blip r:embed="rId4">
            <a:alphaModFix/>
          </a:blip>
          <a:stretch>
            <a:fillRect/>
          </a:stretch>
        </p:blipFill>
        <p:spPr>
          <a:xfrm rot="1611902">
            <a:off x="5639366" y="3704411"/>
            <a:ext cx="642491" cy="642504"/>
          </a:xfrm>
          <a:prstGeom prst="rect">
            <a:avLst/>
          </a:prstGeom>
          <a:noFill/>
          <a:ln>
            <a:noFill/>
          </a:ln>
        </p:spPr>
      </p:pic>
      <p:sp>
        <p:nvSpPr>
          <p:cNvPr id="354" name="Google Shape;354;p33"/>
          <p:cNvSpPr/>
          <p:nvPr/>
        </p:nvSpPr>
        <p:spPr>
          <a:xfrm>
            <a:off x="2060400" y="1450284"/>
            <a:ext cx="1421400" cy="1421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3"/>
          <p:cNvSpPr txBox="1"/>
          <p:nvPr>
            <p:ph type="title"/>
          </p:nvPr>
        </p:nvSpPr>
        <p:spPr>
          <a:xfrm>
            <a:off x="579300" y="2990070"/>
            <a:ext cx="4383600" cy="130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COST ESTIMATION</a:t>
            </a:r>
            <a:endParaRPr/>
          </a:p>
        </p:txBody>
      </p:sp>
      <p:sp>
        <p:nvSpPr>
          <p:cNvPr id="356" name="Google Shape;356;p33"/>
          <p:cNvSpPr txBox="1"/>
          <p:nvPr>
            <p:ph idx="2" type="title"/>
          </p:nvPr>
        </p:nvSpPr>
        <p:spPr>
          <a:xfrm>
            <a:off x="2153250" y="1740084"/>
            <a:ext cx="1235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COST, EFFORT AND PRICING ESTIMATION</a:t>
            </a:r>
            <a:endParaRPr/>
          </a:p>
        </p:txBody>
      </p:sp>
      <p:sp>
        <p:nvSpPr>
          <p:cNvPr id="362" name="Google Shape;362;p34"/>
          <p:cNvSpPr txBox="1"/>
          <p:nvPr>
            <p:ph idx="1" type="subTitle"/>
          </p:nvPr>
        </p:nvSpPr>
        <p:spPr>
          <a:xfrm>
            <a:off x="720000" y="1249100"/>
            <a:ext cx="7704000" cy="3230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t>An </a:t>
            </a:r>
            <a:r>
              <a:rPr i="1" lang="en"/>
              <a:t>algorithmic cost </a:t>
            </a:r>
            <a:r>
              <a:rPr lang="en"/>
              <a:t>model - COCOMO (Organic Mode) will be used to provide structured estimates based on the project size and complexity. Below is a projected estimate:</a:t>
            </a:r>
            <a:endParaRPr/>
          </a:p>
          <a:p>
            <a:pPr indent="0" lvl="0" marL="0" rtl="0" algn="l">
              <a:lnSpc>
                <a:spcPct val="150000"/>
              </a:lnSpc>
              <a:spcBef>
                <a:spcPts val="0"/>
              </a:spcBef>
              <a:spcAft>
                <a:spcPts val="0"/>
              </a:spcAft>
              <a:buNone/>
            </a:pPr>
            <a:r>
              <a:t/>
            </a:r>
            <a:endParaRPr/>
          </a:p>
        </p:txBody>
      </p:sp>
      <p:pic>
        <p:nvPicPr>
          <p:cNvPr id="363" name="Google Shape;363;p34"/>
          <p:cNvPicPr preferRelativeResize="0"/>
          <p:nvPr/>
        </p:nvPicPr>
        <p:blipFill rotWithShape="1">
          <a:blip r:embed="rId3">
            <a:alphaModFix/>
          </a:blip>
          <a:srcRect b="0" l="3006" r="0" t="0"/>
          <a:stretch/>
        </p:blipFill>
        <p:spPr>
          <a:xfrm>
            <a:off x="4603425" y="3918850"/>
            <a:ext cx="2993175" cy="762000"/>
          </a:xfrm>
          <a:prstGeom prst="rect">
            <a:avLst/>
          </a:prstGeom>
          <a:noFill/>
          <a:ln>
            <a:noFill/>
          </a:ln>
        </p:spPr>
      </p:pic>
      <p:pic>
        <p:nvPicPr>
          <p:cNvPr id="364" name="Google Shape;364;p34"/>
          <p:cNvPicPr preferRelativeResize="0"/>
          <p:nvPr/>
        </p:nvPicPr>
        <p:blipFill>
          <a:blip r:embed="rId4">
            <a:alphaModFix/>
          </a:blip>
          <a:stretch>
            <a:fillRect/>
          </a:stretch>
        </p:blipFill>
        <p:spPr>
          <a:xfrm>
            <a:off x="1704750" y="1853913"/>
            <a:ext cx="5943600" cy="1228725"/>
          </a:xfrm>
          <a:prstGeom prst="rect">
            <a:avLst/>
          </a:prstGeom>
          <a:noFill/>
          <a:ln>
            <a:noFill/>
          </a:ln>
        </p:spPr>
      </p:pic>
      <p:pic>
        <p:nvPicPr>
          <p:cNvPr id="365" name="Google Shape;365;p34"/>
          <p:cNvPicPr preferRelativeResize="0"/>
          <p:nvPr/>
        </p:nvPicPr>
        <p:blipFill>
          <a:blip r:embed="rId5">
            <a:alphaModFix/>
          </a:blip>
          <a:stretch>
            <a:fillRect/>
          </a:stretch>
        </p:blipFill>
        <p:spPr>
          <a:xfrm>
            <a:off x="1704750" y="3082650"/>
            <a:ext cx="1918375" cy="1601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ESTIMATED COST OF HARDWARE PRODUCTS</a:t>
            </a:r>
            <a:endParaRPr sz="2800"/>
          </a:p>
        </p:txBody>
      </p:sp>
      <p:grpSp>
        <p:nvGrpSpPr>
          <p:cNvPr id="371" name="Google Shape;371;p35"/>
          <p:cNvGrpSpPr/>
          <p:nvPr/>
        </p:nvGrpSpPr>
        <p:grpSpPr>
          <a:xfrm>
            <a:off x="238135" y="3876173"/>
            <a:ext cx="971227" cy="896620"/>
            <a:chOff x="3930600" y="3833000"/>
            <a:chExt cx="769350" cy="710250"/>
          </a:xfrm>
        </p:grpSpPr>
        <p:sp>
          <p:nvSpPr>
            <p:cNvPr id="372" name="Google Shape;372;p35"/>
            <p:cNvSpPr/>
            <p:nvPr/>
          </p:nvSpPr>
          <p:spPr>
            <a:xfrm>
              <a:off x="3967975" y="3880125"/>
              <a:ext cx="667050" cy="663125"/>
            </a:xfrm>
            <a:custGeom>
              <a:rect b="b" l="l" r="r" t="t"/>
              <a:pathLst>
                <a:path extrusionOk="0" h="26525" w="26682">
                  <a:moveTo>
                    <a:pt x="13333" y="0"/>
                  </a:moveTo>
                  <a:cubicBezTo>
                    <a:pt x="11258" y="0"/>
                    <a:pt x="9267" y="473"/>
                    <a:pt x="7408" y="1407"/>
                  </a:cubicBezTo>
                  <a:cubicBezTo>
                    <a:pt x="5803" y="2208"/>
                    <a:pt x="4407" y="3299"/>
                    <a:pt x="3258" y="4654"/>
                  </a:cubicBezTo>
                  <a:cubicBezTo>
                    <a:pt x="2143" y="5951"/>
                    <a:pt x="1308" y="7447"/>
                    <a:pt x="763" y="9076"/>
                  </a:cubicBezTo>
                  <a:cubicBezTo>
                    <a:pt x="217" y="10712"/>
                    <a:pt x="1" y="12406"/>
                    <a:pt x="110" y="14118"/>
                  </a:cubicBezTo>
                  <a:cubicBezTo>
                    <a:pt x="225" y="15888"/>
                    <a:pt x="687" y="17598"/>
                    <a:pt x="1489" y="19201"/>
                  </a:cubicBezTo>
                  <a:cubicBezTo>
                    <a:pt x="2613" y="21442"/>
                    <a:pt x="4333" y="23309"/>
                    <a:pt x="6474" y="24598"/>
                  </a:cubicBezTo>
                  <a:cubicBezTo>
                    <a:pt x="8549" y="25856"/>
                    <a:pt x="10929" y="26524"/>
                    <a:pt x="13351" y="26524"/>
                  </a:cubicBezTo>
                  <a:cubicBezTo>
                    <a:pt x="15424" y="26524"/>
                    <a:pt x="17418" y="26054"/>
                    <a:pt x="19276" y="25120"/>
                  </a:cubicBezTo>
                  <a:cubicBezTo>
                    <a:pt x="20879" y="24318"/>
                    <a:pt x="22278" y="23227"/>
                    <a:pt x="23426" y="21871"/>
                  </a:cubicBezTo>
                  <a:cubicBezTo>
                    <a:pt x="24541" y="20573"/>
                    <a:pt x="25376" y="19078"/>
                    <a:pt x="25922" y="17449"/>
                  </a:cubicBezTo>
                  <a:cubicBezTo>
                    <a:pt x="26467" y="15812"/>
                    <a:pt x="26681" y="14118"/>
                    <a:pt x="26574" y="12406"/>
                  </a:cubicBezTo>
                  <a:cubicBezTo>
                    <a:pt x="26459" y="10639"/>
                    <a:pt x="25997" y="8927"/>
                    <a:pt x="25194" y="7324"/>
                  </a:cubicBezTo>
                  <a:cubicBezTo>
                    <a:pt x="24071" y="5085"/>
                    <a:pt x="22351" y="3216"/>
                    <a:pt x="20219" y="1927"/>
                  </a:cubicBezTo>
                  <a:cubicBezTo>
                    <a:pt x="18136" y="663"/>
                    <a:pt x="15755" y="0"/>
                    <a:pt x="13333"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u="sng"/>
            </a:p>
          </p:txBody>
        </p:sp>
        <p:sp>
          <p:nvSpPr>
            <p:cNvPr id="373" name="Google Shape;373;p35"/>
            <p:cNvSpPr/>
            <p:nvPr/>
          </p:nvSpPr>
          <p:spPr>
            <a:xfrm>
              <a:off x="3981625" y="3838625"/>
              <a:ext cx="667275" cy="663100"/>
            </a:xfrm>
            <a:custGeom>
              <a:rect b="b" l="l" r="r" t="t"/>
              <a:pathLst>
                <a:path extrusionOk="0" h="26524" w="26691">
                  <a:moveTo>
                    <a:pt x="13341" y="0"/>
                  </a:moveTo>
                  <a:cubicBezTo>
                    <a:pt x="11268" y="0"/>
                    <a:pt x="9274" y="470"/>
                    <a:pt x="7415" y="1405"/>
                  </a:cubicBezTo>
                  <a:cubicBezTo>
                    <a:pt x="5813" y="2206"/>
                    <a:pt x="4414" y="3297"/>
                    <a:pt x="3265" y="4654"/>
                  </a:cubicBezTo>
                  <a:cubicBezTo>
                    <a:pt x="2151" y="5951"/>
                    <a:pt x="1316" y="7447"/>
                    <a:pt x="770" y="9075"/>
                  </a:cubicBezTo>
                  <a:cubicBezTo>
                    <a:pt x="225" y="10712"/>
                    <a:pt x="0" y="12406"/>
                    <a:pt x="117" y="14116"/>
                  </a:cubicBezTo>
                  <a:cubicBezTo>
                    <a:pt x="232" y="15885"/>
                    <a:pt x="695" y="17597"/>
                    <a:pt x="1498" y="19200"/>
                  </a:cubicBezTo>
                  <a:cubicBezTo>
                    <a:pt x="2621" y="21440"/>
                    <a:pt x="4341" y="23308"/>
                    <a:pt x="6473" y="24606"/>
                  </a:cubicBezTo>
                  <a:cubicBezTo>
                    <a:pt x="8556" y="25861"/>
                    <a:pt x="10936" y="26524"/>
                    <a:pt x="13358" y="26524"/>
                  </a:cubicBezTo>
                  <a:cubicBezTo>
                    <a:pt x="15424" y="26524"/>
                    <a:pt x="17425" y="26052"/>
                    <a:pt x="19284" y="25117"/>
                  </a:cubicBezTo>
                  <a:cubicBezTo>
                    <a:pt x="20889" y="24316"/>
                    <a:pt x="22285" y="23225"/>
                    <a:pt x="23434" y="21878"/>
                  </a:cubicBezTo>
                  <a:cubicBezTo>
                    <a:pt x="24548" y="20573"/>
                    <a:pt x="25384" y="19085"/>
                    <a:pt x="25929" y="17449"/>
                  </a:cubicBezTo>
                  <a:cubicBezTo>
                    <a:pt x="26475" y="15812"/>
                    <a:pt x="26691" y="14116"/>
                    <a:pt x="26582" y="12406"/>
                  </a:cubicBezTo>
                  <a:cubicBezTo>
                    <a:pt x="26467" y="10637"/>
                    <a:pt x="26004" y="8927"/>
                    <a:pt x="25203" y="7322"/>
                  </a:cubicBezTo>
                  <a:cubicBezTo>
                    <a:pt x="24078" y="5082"/>
                    <a:pt x="22358" y="3216"/>
                    <a:pt x="20218" y="1926"/>
                  </a:cubicBezTo>
                  <a:cubicBezTo>
                    <a:pt x="18143" y="669"/>
                    <a:pt x="15763" y="0"/>
                    <a:pt x="13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u="sng"/>
            </a:p>
          </p:txBody>
        </p:sp>
        <p:sp>
          <p:nvSpPr>
            <p:cNvPr id="374" name="Google Shape;374;p35"/>
            <p:cNvSpPr/>
            <p:nvPr/>
          </p:nvSpPr>
          <p:spPr>
            <a:xfrm>
              <a:off x="3930600" y="3833000"/>
              <a:ext cx="769350" cy="674300"/>
            </a:xfrm>
            <a:custGeom>
              <a:rect b="b" l="l" r="r" t="t"/>
              <a:pathLst>
                <a:path extrusionOk="0" h="26972" w="30774">
                  <a:moveTo>
                    <a:pt x="15382" y="447"/>
                  </a:moveTo>
                  <a:cubicBezTo>
                    <a:pt x="17762" y="447"/>
                    <a:pt x="20103" y="1100"/>
                    <a:pt x="22152" y="2340"/>
                  </a:cubicBezTo>
                  <a:cubicBezTo>
                    <a:pt x="24251" y="3605"/>
                    <a:pt x="25945" y="5440"/>
                    <a:pt x="27046" y="7646"/>
                  </a:cubicBezTo>
                  <a:cubicBezTo>
                    <a:pt x="27839" y="9225"/>
                    <a:pt x="28293" y="10903"/>
                    <a:pt x="28401" y="12647"/>
                  </a:cubicBezTo>
                  <a:cubicBezTo>
                    <a:pt x="28508" y="14325"/>
                    <a:pt x="28293" y="15995"/>
                    <a:pt x="27764" y="17598"/>
                  </a:cubicBezTo>
                  <a:cubicBezTo>
                    <a:pt x="27226" y="19211"/>
                    <a:pt x="26401" y="20673"/>
                    <a:pt x="25310" y="21954"/>
                  </a:cubicBezTo>
                  <a:cubicBezTo>
                    <a:pt x="24177" y="23285"/>
                    <a:pt x="22805" y="24359"/>
                    <a:pt x="21226" y="25144"/>
                  </a:cubicBezTo>
                  <a:cubicBezTo>
                    <a:pt x="20309" y="25608"/>
                    <a:pt x="19341" y="25955"/>
                    <a:pt x="18349" y="26186"/>
                  </a:cubicBezTo>
                  <a:cubicBezTo>
                    <a:pt x="17383" y="26410"/>
                    <a:pt x="16391" y="26525"/>
                    <a:pt x="15399" y="26525"/>
                  </a:cubicBezTo>
                  <a:cubicBezTo>
                    <a:pt x="13019" y="26525"/>
                    <a:pt x="10670" y="25872"/>
                    <a:pt x="8629" y="24640"/>
                  </a:cubicBezTo>
                  <a:cubicBezTo>
                    <a:pt x="6530" y="23367"/>
                    <a:pt x="4836" y="21532"/>
                    <a:pt x="3737" y="19326"/>
                  </a:cubicBezTo>
                  <a:cubicBezTo>
                    <a:pt x="2944" y="17755"/>
                    <a:pt x="2488" y="16069"/>
                    <a:pt x="2373" y="14333"/>
                  </a:cubicBezTo>
                  <a:cubicBezTo>
                    <a:pt x="2266" y="12647"/>
                    <a:pt x="2488" y="10979"/>
                    <a:pt x="3017" y="9374"/>
                  </a:cubicBezTo>
                  <a:cubicBezTo>
                    <a:pt x="3555" y="7763"/>
                    <a:pt x="4382" y="6299"/>
                    <a:pt x="5473" y="5018"/>
                  </a:cubicBezTo>
                  <a:cubicBezTo>
                    <a:pt x="6604" y="3689"/>
                    <a:pt x="7977" y="2621"/>
                    <a:pt x="9556" y="1828"/>
                  </a:cubicBezTo>
                  <a:cubicBezTo>
                    <a:pt x="10472" y="1374"/>
                    <a:pt x="11440" y="1019"/>
                    <a:pt x="12432" y="786"/>
                  </a:cubicBezTo>
                  <a:cubicBezTo>
                    <a:pt x="13398" y="564"/>
                    <a:pt x="14390" y="447"/>
                    <a:pt x="15382" y="447"/>
                  </a:cubicBezTo>
                  <a:close/>
                  <a:moveTo>
                    <a:pt x="15382" y="1"/>
                  </a:moveTo>
                  <a:cubicBezTo>
                    <a:pt x="13348" y="1"/>
                    <a:pt x="11291" y="465"/>
                    <a:pt x="9357" y="1431"/>
                  </a:cubicBezTo>
                  <a:cubicBezTo>
                    <a:pt x="2696" y="4770"/>
                    <a:pt x="0" y="12871"/>
                    <a:pt x="3341" y="19524"/>
                  </a:cubicBezTo>
                  <a:cubicBezTo>
                    <a:pt x="5703" y="24244"/>
                    <a:pt x="10456" y="26971"/>
                    <a:pt x="15399" y="26971"/>
                  </a:cubicBezTo>
                  <a:cubicBezTo>
                    <a:pt x="17433" y="26971"/>
                    <a:pt x="19490" y="26509"/>
                    <a:pt x="21424" y="25541"/>
                  </a:cubicBezTo>
                  <a:cubicBezTo>
                    <a:pt x="28077" y="22202"/>
                    <a:pt x="30773" y="14111"/>
                    <a:pt x="27442" y="7448"/>
                  </a:cubicBezTo>
                  <a:cubicBezTo>
                    <a:pt x="25078" y="2729"/>
                    <a:pt x="20317" y="1"/>
                    <a:pt x="15382" y="1"/>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u="sng"/>
            </a:p>
          </p:txBody>
        </p:sp>
        <p:sp>
          <p:nvSpPr>
            <p:cNvPr id="375" name="Google Shape;375;p35"/>
            <p:cNvSpPr/>
            <p:nvPr/>
          </p:nvSpPr>
          <p:spPr>
            <a:xfrm>
              <a:off x="3999825" y="3893750"/>
              <a:ext cx="631075" cy="553000"/>
            </a:xfrm>
            <a:custGeom>
              <a:rect b="b" l="l" r="r" t="t"/>
              <a:pathLst>
                <a:path extrusionOk="0" h="22120" w="25243">
                  <a:moveTo>
                    <a:pt x="12613" y="439"/>
                  </a:moveTo>
                  <a:cubicBezTo>
                    <a:pt x="14557" y="439"/>
                    <a:pt x="16457" y="969"/>
                    <a:pt x="18127" y="1977"/>
                  </a:cubicBezTo>
                  <a:cubicBezTo>
                    <a:pt x="19837" y="3010"/>
                    <a:pt x="21210" y="4506"/>
                    <a:pt x="22111" y="6299"/>
                  </a:cubicBezTo>
                  <a:cubicBezTo>
                    <a:pt x="22755" y="7589"/>
                    <a:pt x="23126" y="8953"/>
                    <a:pt x="23217" y="10374"/>
                  </a:cubicBezTo>
                  <a:cubicBezTo>
                    <a:pt x="23301" y="11738"/>
                    <a:pt x="23126" y="13101"/>
                    <a:pt x="22698" y="14408"/>
                  </a:cubicBezTo>
                  <a:cubicBezTo>
                    <a:pt x="22259" y="15714"/>
                    <a:pt x="21589" y="16912"/>
                    <a:pt x="20696" y="17953"/>
                  </a:cubicBezTo>
                  <a:cubicBezTo>
                    <a:pt x="19772" y="19036"/>
                    <a:pt x="18655" y="19905"/>
                    <a:pt x="17373" y="20550"/>
                  </a:cubicBezTo>
                  <a:cubicBezTo>
                    <a:pt x="16622" y="20921"/>
                    <a:pt x="15836" y="21210"/>
                    <a:pt x="15027" y="21401"/>
                  </a:cubicBezTo>
                  <a:cubicBezTo>
                    <a:pt x="14241" y="21581"/>
                    <a:pt x="13440" y="21673"/>
                    <a:pt x="12630" y="21673"/>
                  </a:cubicBezTo>
                  <a:cubicBezTo>
                    <a:pt x="10688" y="21673"/>
                    <a:pt x="8778" y="21145"/>
                    <a:pt x="7118" y="20135"/>
                  </a:cubicBezTo>
                  <a:cubicBezTo>
                    <a:pt x="5406" y="19102"/>
                    <a:pt x="4025" y="17606"/>
                    <a:pt x="3133" y="15813"/>
                  </a:cubicBezTo>
                  <a:cubicBezTo>
                    <a:pt x="2488" y="14531"/>
                    <a:pt x="2117" y="13161"/>
                    <a:pt x="2026" y="11746"/>
                  </a:cubicBezTo>
                  <a:cubicBezTo>
                    <a:pt x="1934" y="10374"/>
                    <a:pt x="2117" y="9019"/>
                    <a:pt x="2545" y="7706"/>
                  </a:cubicBezTo>
                  <a:cubicBezTo>
                    <a:pt x="2984" y="6398"/>
                    <a:pt x="3654" y="5208"/>
                    <a:pt x="4547" y="4159"/>
                  </a:cubicBezTo>
                  <a:cubicBezTo>
                    <a:pt x="5471" y="3084"/>
                    <a:pt x="6588" y="2209"/>
                    <a:pt x="7870" y="1564"/>
                  </a:cubicBezTo>
                  <a:cubicBezTo>
                    <a:pt x="8614" y="1191"/>
                    <a:pt x="9407" y="902"/>
                    <a:pt x="10216" y="713"/>
                  </a:cubicBezTo>
                  <a:cubicBezTo>
                    <a:pt x="11002" y="531"/>
                    <a:pt x="11803" y="439"/>
                    <a:pt x="12613" y="439"/>
                  </a:cubicBezTo>
                  <a:close/>
                  <a:moveTo>
                    <a:pt x="12613" y="1"/>
                  </a:moveTo>
                  <a:cubicBezTo>
                    <a:pt x="10952" y="1"/>
                    <a:pt x="9258" y="374"/>
                    <a:pt x="7671" y="1167"/>
                  </a:cubicBezTo>
                  <a:cubicBezTo>
                    <a:pt x="2208" y="3903"/>
                    <a:pt x="0" y="10548"/>
                    <a:pt x="2736" y="16011"/>
                  </a:cubicBezTo>
                  <a:cubicBezTo>
                    <a:pt x="4670" y="19879"/>
                    <a:pt x="8572" y="22119"/>
                    <a:pt x="12630" y="22119"/>
                  </a:cubicBezTo>
                  <a:cubicBezTo>
                    <a:pt x="14291" y="22119"/>
                    <a:pt x="15985" y="21740"/>
                    <a:pt x="17572" y="20947"/>
                  </a:cubicBezTo>
                  <a:cubicBezTo>
                    <a:pt x="23037" y="18209"/>
                    <a:pt x="25243" y="11564"/>
                    <a:pt x="22507" y="6109"/>
                  </a:cubicBezTo>
                  <a:cubicBezTo>
                    <a:pt x="20565" y="2233"/>
                    <a:pt x="16663" y="1"/>
                    <a:pt x="12613" y="1"/>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u="sng"/>
            </a:p>
          </p:txBody>
        </p:sp>
        <p:sp>
          <p:nvSpPr>
            <p:cNvPr id="376" name="Google Shape;376;p35"/>
            <p:cNvSpPr/>
            <p:nvPr/>
          </p:nvSpPr>
          <p:spPr>
            <a:xfrm>
              <a:off x="4146325" y="3971875"/>
              <a:ext cx="317000" cy="398450"/>
            </a:xfrm>
            <a:custGeom>
              <a:rect b="b" l="l" r="r" t="t"/>
              <a:pathLst>
                <a:path extrusionOk="0" h="15938" w="12680">
                  <a:moveTo>
                    <a:pt x="3678" y="3952"/>
                  </a:moveTo>
                  <a:lnTo>
                    <a:pt x="5207" y="6993"/>
                  </a:lnTo>
                  <a:cubicBezTo>
                    <a:pt x="5021" y="7017"/>
                    <a:pt x="4845" y="7029"/>
                    <a:pt x="4679" y="7029"/>
                  </a:cubicBezTo>
                  <a:cubicBezTo>
                    <a:pt x="4384" y="7029"/>
                    <a:pt x="4122" y="6990"/>
                    <a:pt x="3894" y="6911"/>
                  </a:cubicBezTo>
                  <a:cubicBezTo>
                    <a:pt x="3539" y="6794"/>
                    <a:pt x="3265" y="6538"/>
                    <a:pt x="3067" y="6150"/>
                  </a:cubicBezTo>
                  <a:cubicBezTo>
                    <a:pt x="2853" y="5711"/>
                    <a:pt x="2803" y="5307"/>
                    <a:pt x="2918" y="4928"/>
                  </a:cubicBezTo>
                  <a:cubicBezTo>
                    <a:pt x="3033" y="4547"/>
                    <a:pt x="3291" y="4224"/>
                    <a:pt x="3678" y="3952"/>
                  </a:cubicBezTo>
                  <a:close/>
                  <a:moveTo>
                    <a:pt x="8171" y="8858"/>
                  </a:moveTo>
                  <a:cubicBezTo>
                    <a:pt x="8450" y="8858"/>
                    <a:pt x="8698" y="8892"/>
                    <a:pt x="8911" y="8961"/>
                  </a:cubicBezTo>
                  <a:cubicBezTo>
                    <a:pt x="9274" y="9068"/>
                    <a:pt x="9556" y="9316"/>
                    <a:pt x="9754" y="9704"/>
                  </a:cubicBezTo>
                  <a:cubicBezTo>
                    <a:pt x="9952" y="10101"/>
                    <a:pt x="9994" y="10506"/>
                    <a:pt x="9887" y="10911"/>
                  </a:cubicBezTo>
                  <a:cubicBezTo>
                    <a:pt x="9770" y="11315"/>
                    <a:pt x="9514" y="11680"/>
                    <a:pt x="9109" y="11978"/>
                  </a:cubicBezTo>
                  <a:lnTo>
                    <a:pt x="7572" y="8903"/>
                  </a:lnTo>
                  <a:cubicBezTo>
                    <a:pt x="7784" y="8873"/>
                    <a:pt x="7984" y="8858"/>
                    <a:pt x="8171" y="8858"/>
                  </a:cubicBezTo>
                  <a:close/>
                  <a:moveTo>
                    <a:pt x="3109" y="0"/>
                  </a:moveTo>
                  <a:lnTo>
                    <a:pt x="1984" y="564"/>
                  </a:lnTo>
                  <a:lnTo>
                    <a:pt x="2696" y="1984"/>
                  </a:lnTo>
                  <a:cubicBezTo>
                    <a:pt x="1587" y="2662"/>
                    <a:pt x="819" y="3505"/>
                    <a:pt x="415" y="4513"/>
                  </a:cubicBezTo>
                  <a:cubicBezTo>
                    <a:pt x="0" y="5523"/>
                    <a:pt x="58" y="6538"/>
                    <a:pt x="564" y="7556"/>
                  </a:cubicBezTo>
                  <a:cubicBezTo>
                    <a:pt x="968" y="8365"/>
                    <a:pt x="1480" y="8911"/>
                    <a:pt x="2083" y="9193"/>
                  </a:cubicBezTo>
                  <a:cubicBezTo>
                    <a:pt x="2605" y="9431"/>
                    <a:pt x="3125" y="9551"/>
                    <a:pt x="3656" y="9551"/>
                  </a:cubicBezTo>
                  <a:cubicBezTo>
                    <a:pt x="3749" y="9551"/>
                    <a:pt x="3842" y="9547"/>
                    <a:pt x="3936" y="9540"/>
                  </a:cubicBezTo>
                  <a:cubicBezTo>
                    <a:pt x="4555" y="9498"/>
                    <a:pt x="5340" y="9365"/>
                    <a:pt x="6290" y="9151"/>
                  </a:cubicBezTo>
                  <a:lnTo>
                    <a:pt x="7969" y="12505"/>
                  </a:lnTo>
                  <a:cubicBezTo>
                    <a:pt x="7776" y="12554"/>
                    <a:pt x="7593" y="12579"/>
                    <a:pt x="7419" y="12579"/>
                  </a:cubicBezTo>
                  <a:cubicBezTo>
                    <a:pt x="6794" y="12579"/>
                    <a:pt x="6290" y="12264"/>
                    <a:pt x="5902" y="11631"/>
                  </a:cubicBezTo>
                  <a:lnTo>
                    <a:pt x="3265" y="12952"/>
                  </a:lnTo>
                  <a:cubicBezTo>
                    <a:pt x="3803" y="13969"/>
                    <a:pt x="4588" y="14606"/>
                    <a:pt x="5604" y="14846"/>
                  </a:cubicBezTo>
                  <a:cubicBezTo>
                    <a:pt x="5950" y="14931"/>
                    <a:pt x="6308" y="14973"/>
                    <a:pt x="6677" y="14973"/>
                  </a:cubicBezTo>
                  <a:cubicBezTo>
                    <a:pt x="7393" y="14973"/>
                    <a:pt x="8153" y="14814"/>
                    <a:pt x="8960" y="14499"/>
                  </a:cubicBezTo>
                  <a:lnTo>
                    <a:pt x="9688" y="15937"/>
                  </a:lnTo>
                  <a:lnTo>
                    <a:pt x="10811" y="15374"/>
                  </a:lnTo>
                  <a:lnTo>
                    <a:pt x="10093" y="13953"/>
                  </a:lnTo>
                  <a:cubicBezTo>
                    <a:pt x="10887" y="13481"/>
                    <a:pt x="11498" y="12920"/>
                    <a:pt x="11928" y="12275"/>
                  </a:cubicBezTo>
                  <a:cubicBezTo>
                    <a:pt x="12357" y="11623"/>
                    <a:pt x="12597" y="10960"/>
                    <a:pt x="12638" y="10266"/>
                  </a:cubicBezTo>
                  <a:cubicBezTo>
                    <a:pt x="12680" y="9579"/>
                    <a:pt x="12547" y="8935"/>
                    <a:pt x="12241" y="8324"/>
                  </a:cubicBezTo>
                  <a:cubicBezTo>
                    <a:pt x="11837" y="7514"/>
                    <a:pt x="11333" y="6977"/>
                    <a:pt x="10730" y="6695"/>
                  </a:cubicBezTo>
                  <a:cubicBezTo>
                    <a:pt x="10209" y="6464"/>
                    <a:pt x="9695" y="6345"/>
                    <a:pt x="9177" y="6345"/>
                  </a:cubicBezTo>
                  <a:cubicBezTo>
                    <a:pt x="9086" y="6345"/>
                    <a:pt x="8994" y="6349"/>
                    <a:pt x="8903" y="6356"/>
                  </a:cubicBezTo>
                  <a:cubicBezTo>
                    <a:pt x="8290" y="6415"/>
                    <a:pt x="7489" y="6546"/>
                    <a:pt x="6497" y="6763"/>
                  </a:cubicBezTo>
                  <a:lnTo>
                    <a:pt x="4836" y="3440"/>
                  </a:lnTo>
                  <a:cubicBezTo>
                    <a:pt x="4951" y="3420"/>
                    <a:pt x="5063" y="3410"/>
                    <a:pt x="5173" y="3410"/>
                  </a:cubicBezTo>
                  <a:cubicBezTo>
                    <a:pt x="5436" y="3410"/>
                    <a:pt x="5686" y="3466"/>
                    <a:pt x="5919" y="3571"/>
                  </a:cubicBezTo>
                  <a:cubicBezTo>
                    <a:pt x="6249" y="3720"/>
                    <a:pt x="6523" y="3952"/>
                    <a:pt x="6721" y="4273"/>
                  </a:cubicBezTo>
                  <a:lnTo>
                    <a:pt x="9373" y="2944"/>
                  </a:lnTo>
                  <a:cubicBezTo>
                    <a:pt x="8778" y="1960"/>
                    <a:pt x="7992" y="1339"/>
                    <a:pt x="7026" y="1091"/>
                  </a:cubicBezTo>
                  <a:cubicBezTo>
                    <a:pt x="6690" y="1005"/>
                    <a:pt x="6342" y="962"/>
                    <a:pt x="5982" y="962"/>
                  </a:cubicBezTo>
                  <a:cubicBezTo>
                    <a:pt x="5305" y="962"/>
                    <a:pt x="4585" y="1114"/>
                    <a:pt x="3819" y="1423"/>
                  </a:cubicBezTo>
                  <a:lnTo>
                    <a:pt x="3109" y="0"/>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u="sng"/>
            </a:p>
          </p:txBody>
        </p:sp>
      </p:grpSp>
      <p:pic>
        <p:nvPicPr>
          <p:cNvPr id="377" name="Google Shape;377;p35"/>
          <p:cNvPicPr preferRelativeResize="0"/>
          <p:nvPr/>
        </p:nvPicPr>
        <p:blipFill>
          <a:blip r:embed="rId3">
            <a:alphaModFix/>
          </a:blip>
          <a:stretch>
            <a:fillRect/>
          </a:stretch>
        </p:blipFill>
        <p:spPr>
          <a:xfrm>
            <a:off x="1856539" y="1064925"/>
            <a:ext cx="5430924" cy="3598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HARDWARE PRODUCTS &amp; ADA COMPLIANCE</a:t>
            </a:r>
            <a:endParaRPr sz="2800"/>
          </a:p>
        </p:txBody>
      </p:sp>
      <p:grpSp>
        <p:nvGrpSpPr>
          <p:cNvPr id="383" name="Google Shape;383;p36"/>
          <p:cNvGrpSpPr/>
          <p:nvPr/>
        </p:nvGrpSpPr>
        <p:grpSpPr>
          <a:xfrm>
            <a:off x="238135" y="3876173"/>
            <a:ext cx="971227" cy="896620"/>
            <a:chOff x="3930600" y="3833000"/>
            <a:chExt cx="769350" cy="710250"/>
          </a:xfrm>
        </p:grpSpPr>
        <p:sp>
          <p:nvSpPr>
            <p:cNvPr id="384" name="Google Shape;384;p36"/>
            <p:cNvSpPr/>
            <p:nvPr/>
          </p:nvSpPr>
          <p:spPr>
            <a:xfrm>
              <a:off x="3967975" y="3880125"/>
              <a:ext cx="667050" cy="663125"/>
            </a:xfrm>
            <a:custGeom>
              <a:rect b="b" l="l" r="r" t="t"/>
              <a:pathLst>
                <a:path extrusionOk="0" h="26525" w="26682">
                  <a:moveTo>
                    <a:pt x="13333" y="0"/>
                  </a:moveTo>
                  <a:cubicBezTo>
                    <a:pt x="11258" y="0"/>
                    <a:pt x="9267" y="473"/>
                    <a:pt x="7408" y="1407"/>
                  </a:cubicBezTo>
                  <a:cubicBezTo>
                    <a:pt x="5803" y="2208"/>
                    <a:pt x="4407" y="3299"/>
                    <a:pt x="3258" y="4654"/>
                  </a:cubicBezTo>
                  <a:cubicBezTo>
                    <a:pt x="2143" y="5951"/>
                    <a:pt x="1308" y="7447"/>
                    <a:pt x="763" y="9076"/>
                  </a:cubicBezTo>
                  <a:cubicBezTo>
                    <a:pt x="217" y="10712"/>
                    <a:pt x="1" y="12406"/>
                    <a:pt x="110" y="14118"/>
                  </a:cubicBezTo>
                  <a:cubicBezTo>
                    <a:pt x="225" y="15888"/>
                    <a:pt x="687" y="17598"/>
                    <a:pt x="1489" y="19201"/>
                  </a:cubicBezTo>
                  <a:cubicBezTo>
                    <a:pt x="2613" y="21442"/>
                    <a:pt x="4333" y="23309"/>
                    <a:pt x="6474" y="24598"/>
                  </a:cubicBezTo>
                  <a:cubicBezTo>
                    <a:pt x="8549" y="25856"/>
                    <a:pt x="10929" y="26524"/>
                    <a:pt x="13351" y="26524"/>
                  </a:cubicBezTo>
                  <a:cubicBezTo>
                    <a:pt x="15424" y="26524"/>
                    <a:pt x="17418" y="26054"/>
                    <a:pt x="19276" y="25120"/>
                  </a:cubicBezTo>
                  <a:cubicBezTo>
                    <a:pt x="20879" y="24318"/>
                    <a:pt x="22278" y="23227"/>
                    <a:pt x="23426" y="21871"/>
                  </a:cubicBezTo>
                  <a:cubicBezTo>
                    <a:pt x="24541" y="20573"/>
                    <a:pt x="25376" y="19078"/>
                    <a:pt x="25922" y="17449"/>
                  </a:cubicBezTo>
                  <a:cubicBezTo>
                    <a:pt x="26467" y="15812"/>
                    <a:pt x="26681" y="14118"/>
                    <a:pt x="26574" y="12406"/>
                  </a:cubicBezTo>
                  <a:cubicBezTo>
                    <a:pt x="26459" y="10639"/>
                    <a:pt x="25997" y="8927"/>
                    <a:pt x="25194" y="7324"/>
                  </a:cubicBezTo>
                  <a:cubicBezTo>
                    <a:pt x="24071" y="5085"/>
                    <a:pt x="22351" y="3216"/>
                    <a:pt x="20219" y="1927"/>
                  </a:cubicBezTo>
                  <a:cubicBezTo>
                    <a:pt x="18136" y="663"/>
                    <a:pt x="15755" y="0"/>
                    <a:pt x="13333" y="0"/>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u="sng"/>
            </a:p>
          </p:txBody>
        </p:sp>
        <p:sp>
          <p:nvSpPr>
            <p:cNvPr id="385" name="Google Shape;385;p36"/>
            <p:cNvSpPr/>
            <p:nvPr/>
          </p:nvSpPr>
          <p:spPr>
            <a:xfrm>
              <a:off x="3981625" y="3838625"/>
              <a:ext cx="667275" cy="663100"/>
            </a:xfrm>
            <a:custGeom>
              <a:rect b="b" l="l" r="r" t="t"/>
              <a:pathLst>
                <a:path extrusionOk="0" h="26524" w="26691">
                  <a:moveTo>
                    <a:pt x="13341" y="0"/>
                  </a:moveTo>
                  <a:cubicBezTo>
                    <a:pt x="11268" y="0"/>
                    <a:pt x="9274" y="470"/>
                    <a:pt x="7415" y="1405"/>
                  </a:cubicBezTo>
                  <a:cubicBezTo>
                    <a:pt x="5813" y="2206"/>
                    <a:pt x="4414" y="3297"/>
                    <a:pt x="3265" y="4654"/>
                  </a:cubicBezTo>
                  <a:cubicBezTo>
                    <a:pt x="2151" y="5951"/>
                    <a:pt x="1316" y="7447"/>
                    <a:pt x="770" y="9075"/>
                  </a:cubicBezTo>
                  <a:cubicBezTo>
                    <a:pt x="225" y="10712"/>
                    <a:pt x="0" y="12406"/>
                    <a:pt x="117" y="14116"/>
                  </a:cubicBezTo>
                  <a:cubicBezTo>
                    <a:pt x="232" y="15885"/>
                    <a:pt x="695" y="17597"/>
                    <a:pt x="1498" y="19200"/>
                  </a:cubicBezTo>
                  <a:cubicBezTo>
                    <a:pt x="2621" y="21440"/>
                    <a:pt x="4341" y="23308"/>
                    <a:pt x="6473" y="24606"/>
                  </a:cubicBezTo>
                  <a:cubicBezTo>
                    <a:pt x="8556" y="25861"/>
                    <a:pt x="10936" y="26524"/>
                    <a:pt x="13358" y="26524"/>
                  </a:cubicBezTo>
                  <a:cubicBezTo>
                    <a:pt x="15424" y="26524"/>
                    <a:pt x="17425" y="26052"/>
                    <a:pt x="19284" y="25117"/>
                  </a:cubicBezTo>
                  <a:cubicBezTo>
                    <a:pt x="20889" y="24316"/>
                    <a:pt x="22285" y="23225"/>
                    <a:pt x="23434" y="21878"/>
                  </a:cubicBezTo>
                  <a:cubicBezTo>
                    <a:pt x="24548" y="20573"/>
                    <a:pt x="25384" y="19085"/>
                    <a:pt x="25929" y="17449"/>
                  </a:cubicBezTo>
                  <a:cubicBezTo>
                    <a:pt x="26475" y="15812"/>
                    <a:pt x="26691" y="14116"/>
                    <a:pt x="26582" y="12406"/>
                  </a:cubicBezTo>
                  <a:cubicBezTo>
                    <a:pt x="26467" y="10637"/>
                    <a:pt x="26004" y="8927"/>
                    <a:pt x="25203" y="7322"/>
                  </a:cubicBezTo>
                  <a:cubicBezTo>
                    <a:pt x="24078" y="5082"/>
                    <a:pt x="22358" y="3216"/>
                    <a:pt x="20218" y="1926"/>
                  </a:cubicBezTo>
                  <a:cubicBezTo>
                    <a:pt x="18143" y="669"/>
                    <a:pt x="15763" y="0"/>
                    <a:pt x="133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u="sng"/>
            </a:p>
          </p:txBody>
        </p:sp>
        <p:sp>
          <p:nvSpPr>
            <p:cNvPr id="386" name="Google Shape;386;p36"/>
            <p:cNvSpPr/>
            <p:nvPr/>
          </p:nvSpPr>
          <p:spPr>
            <a:xfrm>
              <a:off x="3930600" y="3833000"/>
              <a:ext cx="769350" cy="674300"/>
            </a:xfrm>
            <a:custGeom>
              <a:rect b="b" l="l" r="r" t="t"/>
              <a:pathLst>
                <a:path extrusionOk="0" h="26972" w="30774">
                  <a:moveTo>
                    <a:pt x="15382" y="447"/>
                  </a:moveTo>
                  <a:cubicBezTo>
                    <a:pt x="17762" y="447"/>
                    <a:pt x="20103" y="1100"/>
                    <a:pt x="22152" y="2340"/>
                  </a:cubicBezTo>
                  <a:cubicBezTo>
                    <a:pt x="24251" y="3605"/>
                    <a:pt x="25945" y="5440"/>
                    <a:pt x="27046" y="7646"/>
                  </a:cubicBezTo>
                  <a:cubicBezTo>
                    <a:pt x="27839" y="9225"/>
                    <a:pt x="28293" y="10903"/>
                    <a:pt x="28401" y="12647"/>
                  </a:cubicBezTo>
                  <a:cubicBezTo>
                    <a:pt x="28508" y="14325"/>
                    <a:pt x="28293" y="15995"/>
                    <a:pt x="27764" y="17598"/>
                  </a:cubicBezTo>
                  <a:cubicBezTo>
                    <a:pt x="27226" y="19211"/>
                    <a:pt x="26401" y="20673"/>
                    <a:pt x="25310" y="21954"/>
                  </a:cubicBezTo>
                  <a:cubicBezTo>
                    <a:pt x="24177" y="23285"/>
                    <a:pt x="22805" y="24359"/>
                    <a:pt x="21226" y="25144"/>
                  </a:cubicBezTo>
                  <a:cubicBezTo>
                    <a:pt x="20309" y="25608"/>
                    <a:pt x="19341" y="25955"/>
                    <a:pt x="18349" y="26186"/>
                  </a:cubicBezTo>
                  <a:cubicBezTo>
                    <a:pt x="17383" y="26410"/>
                    <a:pt x="16391" y="26525"/>
                    <a:pt x="15399" y="26525"/>
                  </a:cubicBezTo>
                  <a:cubicBezTo>
                    <a:pt x="13019" y="26525"/>
                    <a:pt x="10670" y="25872"/>
                    <a:pt x="8629" y="24640"/>
                  </a:cubicBezTo>
                  <a:cubicBezTo>
                    <a:pt x="6530" y="23367"/>
                    <a:pt x="4836" y="21532"/>
                    <a:pt x="3737" y="19326"/>
                  </a:cubicBezTo>
                  <a:cubicBezTo>
                    <a:pt x="2944" y="17755"/>
                    <a:pt x="2488" y="16069"/>
                    <a:pt x="2373" y="14333"/>
                  </a:cubicBezTo>
                  <a:cubicBezTo>
                    <a:pt x="2266" y="12647"/>
                    <a:pt x="2488" y="10979"/>
                    <a:pt x="3017" y="9374"/>
                  </a:cubicBezTo>
                  <a:cubicBezTo>
                    <a:pt x="3555" y="7763"/>
                    <a:pt x="4382" y="6299"/>
                    <a:pt x="5473" y="5018"/>
                  </a:cubicBezTo>
                  <a:cubicBezTo>
                    <a:pt x="6604" y="3689"/>
                    <a:pt x="7977" y="2621"/>
                    <a:pt x="9556" y="1828"/>
                  </a:cubicBezTo>
                  <a:cubicBezTo>
                    <a:pt x="10472" y="1374"/>
                    <a:pt x="11440" y="1019"/>
                    <a:pt x="12432" y="786"/>
                  </a:cubicBezTo>
                  <a:cubicBezTo>
                    <a:pt x="13398" y="564"/>
                    <a:pt x="14390" y="447"/>
                    <a:pt x="15382" y="447"/>
                  </a:cubicBezTo>
                  <a:close/>
                  <a:moveTo>
                    <a:pt x="15382" y="1"/>
                  </a:moveTo>
                  <a:cubicBezTo>
                    <a:pt x="13348" y="1"/>
                    <a:pt x="11291" y="465"/>
                    <a:pt x="9357" y="1431"/>
                  </a:cubicBezTo>
                  <a:cubicBezTo>
                    <a:pt x="2696" y="4770"/>
                    <a:pt x="0" y="12871"/>
                    <a:pt x="3341" y="19524"/>
                  </a:cubicBezTo>
                  <a:cubicBezTo>
                    <a:pt x="5703" y="24244"/>
                    <a:pt x="10456" y="26971"/>
                    <a:pt x="15399" y="26971"/>
                  </a:cubicBezTo>
                  <a:cubicBezTo>
                    <a:pt x="17433" y="26971"/>
                    <a:pt x="19490" y="26509"/>
                    <a:pt x="21424" y="25541"/>
                  </a:cubicBezTo>
                  <a:cubicBezTo>
                    <a:pt x="28077" y="22202"/>
                    <a:pt x="30773" y="14111"/>
                    <a:pt x="27442" y="7448"/>
                  </a:cubicBezTo>
                  <a:cubicBezTo>
                    <a:pt x="25078" y="2729"/>
                    <a:pt x="20317" y="1"/>
                    <a:pt x="15382" y="1"/>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u="sng"/>
            </a:p>
          </p:txBody>
        </p:sp>
        <p:sp>
          <p:nvSpPr>
            <p:cNvPr id="387" name="Google Shape;387;p36"/>
            <p:cNvSpPr/>
            <p:nvPr/>
          </p:nvSpPr>
          <p:spPr>
            <a:xfrm>
              <a:off x="3999825" y="3893750"/>
              <a:ext cx="631075" cy="553000"/>
            </a:xfrm>
            <a:custGeom>
              <a:rect b="b" l="l" r="r" t="t"/>
              <a:pathLst>
                <a:path extrusionOk="0" h="22120" w="25243">
                  <a:moveTo>
                    <a:pt x="12613" y="439"/>
                  </a:moveTo>
                  <a:cubicBezTo>
                    <a:pt x="14557" y="439"/>
                    <a:pt x="16457" y="969"/>
                    <a:pt x="18127" y="1977"/>
                  </a:cubicBezTo>
                  <a:cubicBezTo>
                    <a:pt x="19837" y="3010"/>
                    <a:pt x="21210" y="4506"/>
                    <a:pt x="22111" y="6299"/>
                  </a:cubicBezTo>
                  <a:cubicBezTo>
                    <a:pt x="22755" y="7589"/>
                    <a:pt x="23126" y="8953"/>
                    <a:pt x="23217" y="10374"/>
                  </a:cubicBezTo>
                  <a:cubicBezTo>
                    <a:pt x="23301" y="11738"/>
                    <a:pt x="23126" y="13101"/>
                    <a:pt x="22698" y="14408"/>
                  </a:cubicBezTo>
                  <a:cubicBezTo>
                    <a:pt x="22259" y="15714"/>
                    <a:pt x="21589" y="16912"/>
                    <a:pt x="20696" y="17953"/>
                  </a:cubicBezTo>
                  <a:cubicBezTo>
                    <a:pt x="19772" y="19036"/>
                    <a:pt x="18655" y="19905"/>
                    <a:pt x="17373" y="20550"/>
                  </a:cubicBezTo>
                  <a:cubicBezTo>
                    <a:pt x="16622" y="20921"/>
                    <a:pt x="15836" y="21210"/>
                    <a:pt x="15027" y="21401"/>
                  </a:cubicBezTo>
                  <a:cubicBezTo>
                    <a:pt x="14241" y="21581"/>
                    <a:pt x="13440" y="21673"/>
                    <a:pt x="12630" y="21673"/>
                  </a:cubicBezTo>
                  <a:cubicBezTo>
                    <a:pt x="10688" y="21673"/>
                    <a:pt x="8778" y="21145"/>
                    <a:pt x="7118" y="20135"/>
                  </a:cubicBezTo>
                  <a:cubicBezTo>
                    <a:pt x="5406" y="19102"/>
                    <a:pt x="4025" y="17606"/>
                    <a:pt x="3133" y="15813"/>
                  </a:cubicBezTo>
                  <a:cubicBezTo>
                    <a:pt x="2488" y="14531"/>
                    <a:pt x="2117" y="13161"/>
                    <a:pt x="2026" y="11746"/>
                  </a:cubicBezTo>
                  <a:cubicBezTo>
                    <a:pt x="1934" y="10374"/>
                    <a:pt x="2117" y="9019"/>
                    <a:pt x="2545" y="7706"/>
                  </a:cubicBezTo>
                  <a:cubicBezTo>
                    <a:pt x="2984" y="6398"/>
                    <a:pt x="3654" y="5208"/>
                    <a:pt x="4547" y="4159"/>
                  </a:cubicBezTo>
                  <a:cubicBezTo>
                    <a:pt x="5471" y="3084"/>
                    <a:pt x="6588" y="2209"/>
                    <a:pt x="7870" y="1564"/>
                  </a:cubicBezTo>
                  <a:cubicBezTo>
                    <a:pt x="8614" y="1191"/>
                    <a:pt x="9407" y="902"/>
                    <a:pt x="10216" y="713"/>
                  </a:cubicBezTo>
                  <a:cubicBezTo>
                    <a:pt x="11002" y="531"/>
                    <a:pt x="11803" y="439"/>
                    <a:pt x="12613" y="439"/>
                  </a:cubicBezTo>
                  <a:close/>
                  <a:moveTo>
                    <a:pt x="12613" y="1"/>
                  </a:moveTo>
                  <a:cubicBezTo>
                    <a:pt x="10952" y="1"/>
                    <a:pt x="9258" y="374"/>
                    <a:pt x="7671" y="1167"/>
                  </a:cubicBezTo>
                  <a:cubicBezTo>
                    <a:pt x="2208" y="3903"/>
                    <a:pt x="0" y="10548"/>
                    <a:pt x="2736" y="16011"/>
                  </a:cubicBezTo>
                  <a:cubicBezTo>
                    <a:pt x="4670" y="19879"/>
                    <a:pt x="8572" y="22119"/>
                    <a:pt x="12630" y="22119"/>
                  </a:cubicBezTo>
                  <a:cubicBezTo>
                    <a:pt x="14291" y="22119"/>
                    <a:pt x="15985" y="21740"/>
                    <a:pt x="17572" y="20947"/>
                  </a:cubicBezTo>
                  <a:cubicBezTo>
                    <a:pt x="23037" y="18209"/>
                    <a:pt x="25243" y="11564"/>
                    <a:pt x="22507" y="6109"/>
                  </a:cubicBezTo>
                  <a:cubicBezTo>
                    <a:pt x="20565" y="2233"/>
                    <a:pt x="16663" y="1"/>
                    <a:pt x="12613" y="1"/>
                  </a:cubicBez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u="sng"/>
            </a:p>
          </p:txBody>
        </p:sp>
        <p:sp>
          <p:nvSpPr>
            <p:cNvPr id="388" name="Google Shape;388;p36"/>
            <p:cNvSpPr/>
            <p:nvPr/>
          </p:nvSpPr>
          <p:spPr>
            <a:xfrm>
              <a:off x="4146325" y="3971875"/>
              <a:ext cx="317000" cy="398450"/>
            </a:xfrm>
            <a:custGeom>
              <a:rect b="b" l="l" r="r" t="t"/>
              <a:pathLst>
                <a:path extrusionOk="0" h="15938" w="12680">
                  <a:moveTo>
                    <a:pt x="3678" y="3952"/>
                  </a:moveTo>
                  <a:lnTo>
                    <a:pt x="5207" y="6993"/>
                  </a:lnTo>
                  <a:cubicBezTo>
                    <a:pt x="5021" y="7017"/>
                    <a:pt x="4845" y="7029"/>
                    <a:pt x="4679" y="7029"/>
                  </a:cubicBezTo>
                  <a:cubicBezTo>
                    <a:pt x="4384" y="7029"/>
                    <a:pt x="4122" y="6990"/>
                    <a:pt x="3894" y="6911"/>
                  </a:cubicBezTo>
                  <a:cubicBezTo>
                    <a:pt x="3539" y="6794"/>
                    <a:pt x="3265" y="6538"/>
                    <a:pt x="3067" y="6150"/>
                  </a:cubicBezTo>
                  <a:cubicBezTo>
                    <a:pt x="2853" y="5711"/>
                    <a:pt x="2803" y="5307"/>
                    <a:pt x="2918" y="4928"/>
                  </a:cubicBezTo>
                  <a:cubicBezTo>
                    <a:pt x="3033" y="4547"/>
                    <a:pt x="3291" y="4224"/>
                    <a:pt x="3678" y="3952"/>
                  </a:cubicBezTo>
                  <a:close/>
                  <a:moveTo>
                    <a:pt x="8171" y="8858"/>
                  </a:moveTo>
                  <a:cubicBezTo>
                    <a:pt x="8450" y="8858"/>
                    <a:pt x="8698" y="8892"/>
                    <a:pt x="8911" y="8961"/>
                  </a:cubicBezTo>
                  <a:cubicBezTo>
                    <a:pt x="9274" y="9068"/>
                    <a:pt x="9556" y="9316"/>
                    <a:pt x="9754" y="9704"/>
                  </a:cubicBezTo>
                  <a:cubicBezTo>
                    <a:pt x="9952" y="10101"/>
                    <a:pt x="9994" y="10506"/>
                    <a:pt x="9887" y="10911"/>
                  </a:cubicBezTo>
                  <a:cubicBezTo>
                    <a:pt x="9770" y="11315"/>
                    <a:pt x="9514" y="11680"/>
                    <a:pt x="9109" y="11978"/>
                  </a:cubicBezTo>
                  <a:lnTo>
                    <a:pt x="7572" y="8903"/>
                  </a:lnTo>
                  <a:cubicBezTo>
                    <a:pt x="7784" y="8873"/>
                    <a:pt x="7984" y="8858"/>
                    <a:pt x="8171" y="8858"/>
                  </a:cubicBezTo>
                  <a:close/>
                  <a:moveTo>
                    <a:pt x="3109" y="0"/>
                  </a:moveTo>
                  <a:lnTo>
                    <a:pt x="1984" y="564"/>
                  </a:lnTo>
                  <a:lnTo>
                    <a:pt x="2696" y="1984"/>
                  </a:lnTo>
                  <a:cubicBezTo>
                    <a:pt x="1587" y="2662"/>
                    <a:pt x="819" y="3505"/>
                    <a:pt x="415" y="4513"/>
                  </a:cubicBezTo>
                  <a:cubicBezTo>
                    <a:pt x="0" y="5523"/>
                    <a:pt x="58" y="6538"/>
                    <a:pt x="564" y="7556"/>
                  </a:cubicBezTo>
                  <a:cubicBezTo>
                    <a:pt x="968" y="8365"/>
                    <a:pt x="1480" y="8911"/>
                    <a:pt x="2083" y="9193"/>
                  </a:cubicBezTo>
                  <a:cubicBezTo>
                    <a:pt x="2605" y="9431"/>
                    <a:pt x="3125" y="9551"/>
                    <a:pt x="3656" y="9551"/>
                  </a:cubicBezTo>
                  <a:cubicBezTo>
                    <a:pt x="3749" y="9551"/>
                    <a:pt x="3842" y="9547"/>
                    <a:pt x="3936" y="9540"/>
                  </a:cubicBezTo>
                  <a:cubicBezTo>
                    <a:pt x="4555" y="9498"/>
                    <a:pt x="5340" y="9365"/>
                    <a:pt x="6290" y="9151"/>
                  </a:cubicBezTo>
                  <a:lnTo>
                    <a:pt x="7969" y="12505"/>
                  </a:lnTo>
                  <a:cubicBezTo>
                    <a:pt x="7776" y="12554"/>
                    <a:pt x="7593" y="12579"/>
                    <a:pt x="7419" y="12579"/>
                  </a:cubicBezTo>
                  <a:cubicBezTo>
                    <a:pt x="6794" y="12579"/>
                    <a:pt x="6290" y="12264"/>
                    <a:pt x="5902" y="11631"/>
                  </a:cubicBezTo>
                  <a:lnTo>
                    <a:pt x="3265" y="12952"/>
                  </a:lnTo>
                  <a:cubicBezTo>
                    <a:pt x="3803" y="13969"/>
                    <a:pt x="4588" y="14606"/>
                    <a:pt x="5604" y="14846"/>
                  </a:cubicBezTo>
                  <a:cubicBezTo>
                    <a:pt x="5950" y="14931"/>
                    <a:pt x="6308" y="14973"/>
                    <a:pt x="6677" y="14973"/>
                  </a:cubicBezTo>
                  <a:cubicBezTo>
                    <a:pt x="7393" y="14973"/>
                    <a:pt x="8153" y="14814"/>
                    <a:pt x="8960" y="14499"/>
                  </a:cubicBezTo>
                  <a:lnTo>
                    <a:pt x="9688" y="15937"/>
                  </a:lnTo>
                  <a:lnTo>
                    <a:pt x="10811" y="15374"/>
                  </a:lnTo>
                  <a:lnTo>
                    <a:pt x="10093" y="13953"/>
                  </a:lnTo>
                  <a:cubicBezTo>
                    <a:pt x="10887" y="13481"/>
                    <a:pt x="11498" y="12920"/>
                    <a:pt x="11928" y="12275"/>
                  </a:cubicBezTo>
                  <a:cubicBezTo>
                    <a:pt x="12357" y="11623"/>
                    <a:pt x="12597" y="10960"/>
                    <a:pt x="12638" y="10266"/>
                  </a:cubicBezTo>
                  <a:cubicBezTo>
                    <a:pt x="12680" y="9579"/>
                    <a:pt x="12547" y="8935"/>
                    <a:pt x="12241" y="8324"/>
                  </a:cubicBezTo>
                  <a:cubicBezTo>
                    <a:pt x="11837" y="7514"/>
                    <a:pt x="11333" y="6977"/>
                    <a:pt x="10730" y="6695"/>
                  </a:cubicBezTo>
                  <a:cubicBezTo>
                    <a:pt x="10209" y="6464"/>
                    <a:pt x="9695" y="6345"/>
                    <a:pt x="9177" y="6345"/>
                  </a:cubicBezTo>
                  <a:cubicBezTo>
                    <a:pt x="9086" y="6345"/>
                    <a:pt x="8994" y="6349"/>
                    <a:pt x="8903" y="6356"/>
                  </a:cubicBezTo>
                  <a:cubicBezTo>
                    <a:pt x="8290" y="6415"/>
                    <a:pt x="7489" y="6546"/>
                    <a:pt x="6497" y="6763"/>
                  </a:cubicBezTo>
                  <a:lnTo>
                    <a:pt x="4836" y="3440"/>
                  </a:lnTo>
                  <a:cubicBezTo>
                    <a:pt x="4951" y="3420"/>
                    <a:pt x="5063" y="3410"/>
                    <a:pt x="5173" y="3410"/>
                  </a:cubicBezTo>
                  <a:cubicBezTo>
                    <a:pt x="5436" y="3410"/>
                    <a:pt x="5686" y="3466"/>
                    <a:pt x="5919" y="3571"/>
                  </a:cubicBezTo>
                  <a:cubicBezTo>
                    <a:pt x="6249" y="3720"/>
                    <a:pt x="6523" y="3952"/>
                    <a:pt x="6721" y="4273"/>
                  </a:cubicBezTo>
                  <a:lnTo>
                    <a:pt x="9373" y="2944"/>
                  </a:lnTo>
                  <a:cubicBezTo>
                    <a:pt x="8778" y="1960"/>
                    <a:pt x="7992" y="1339"/>
                    <a:pt x="7026" y="1091"/>
                  </a:cubicBezTo>
                  <a:cubicBezTo>
                    <a:pt x="6690" y="1005"/>
                    <a:pt x="6342" y="962"/>
                    <a:pt x="5982" y="962"/>
                  </a:cubicBezTo>
                  <a:cubicBezTo>
                    <a:pt x="5305" y="962"/>
                    <a:pt x="4585" y="1114"/>
                    <a:pt x="3819" y="1423"/>
                  </a:cubicBezTo>
                  <a:lnTo>
                    <a:pt x="3109" y="0"/>
                  </a:lnTo>
                  <a:close/>
                </a:path>
              </a:pathLst>
            </a:cu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u="sng"/>
            </a:p>
          </p:txBody>
        </p:sp>
      </p:grpSp>
      <p:pic>
        <p:nvPicPr>
          <p:cNvPr id="389" name="Google Shape;389;p36"/>
          <p:cNvPicPr preferRelativeResize="0"/>
          <p:nvPr/>
        </p:nvPicPr>
        <p:blipFill>
          <a:blip r:embed="rId3">
            <a:alphaModFix/>
          </a:blip>
          <a:stretch>
            <a:fillRect/>
          </a:stretch>
        </p:blipFill>
        <p:spPr>
          <a:xfrm>
            <a:off x="3961050" y="2630150"/>
            <a:ext cx="1941851" cy="1941851"/>
          </a:xfrm>
          <a:prstGeom prst="rect">
            <a:avLst/>
          </a:prstGeom>
          <a:noFill/>
          <a:ln>
            <a:noFill/>
          </a:ln>
        </p:spPr>
      </p:pic>
      <p:pic>
        <p:nvPicPr>
          <p:cNvPr id="390" name="Google Shape;390;p36"/>
          <p:cNvPicPr preferRelativeResize="0"/>
          <p:nvPr/>
        </p:nvPicPr>
        <p:blipFill>
          <a:blip r:embed="rId4">
            <a:alphaModFix/>
          </a:blip>
          <a:stretch>
            <a:fillRect/>
          </a:stretch>
        </p:blipFill>
        <p:spPr>
          <a:xfrm>
            <a:off x="6543650" y="1130800"/>
            <a:ext cx="1880350" cy="1880351"/>
          </a:xfrm>
          <a:prstGeom prst="rect">
            <a:avLst/>
          </a:prstGeom>
          <a:noFill/>
          <a:ln>
            <a:noFill/>
          </a:ln>
        </p:spPr>
      </p:pic>
      <p:pic>
        <p:nvPicPr>
          <p:cNvPr id="391" name="Google Shape;391;p36"/>
          <p:cNvPicPr preferRelativeResize="0"/>
          <p:nvPr/>
        </p:nvPicPr>
        <p:blipFill>
          <a:blip r:embed="rId5">
            <a:alphaModFix/>
          </a:blip>
          <a:stretch>
            <a:fillRect/>
          </a:stretch>
        </p:blipFill>
        <p:spPr>
          <a:xfrm>
            <a:off x="499001" y="1256500"/>
            <a:ext cx="3033448" cy="1957064"/>
          </a:xfrm>
          <a:prstGeom prst="rect">
            <a:avLst/>
          </a:prstGeom>
          <a:noFill/>
          <a:ln>
            <a:noFill/>
          </a:ln>
        </p:spPr>
      </p:pic>
      <p:sp>
        <p:nvSpPr>
          <p:cNvPr id="392" name="Google Shape;392;p36"/>
          <p:cNvSpPr txBox="1"/>
          <p:nvPr/>
        </p:nvSpPr>
        <p:spPr>
          <a:xfrm>
            <a:off x="439425" y="3147450"/>
            <a:ext cx="2955600" cy="3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Open Sans"/>
                <a:ea typeface="Open Sans"/>
                <a:cs typeface="Open Sans"/>
                <a:sym typeface="Open Sans"/>
              </a:rPr>
              <a:t>Boca Systems, Lemur-Z Printer</a:t>
            </a:r>
            <a:endParaRPr b="1"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sp>
        <p:nvSpPr>
          <p:cNvPr id="393" name="Google Shape;393;p36"/>
          <p:cNvSpPr txBox="1"/>
          <p:nvPr/>
        </p:nvSpPr>
        <p:spPr>
          <a:xfrm>
            <a:off x="6526600" y="3040275"/>
            <a:ext cx="2955600" cy="3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Open Sans"/>
                <a:ea typeface="Open Sans"/>
                <a:cs typeface="Open Sans"/>
                <a:sym typeface="Open Sans"/>
              </a:rPr>
              <a:t>Storm Interactive, </a:t>
            </a:r>
            <a:endParaRPr b="1" sz="12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200">
                <a:solidFill>
                  <a:schemeClr val="dk1"/>
                </a:solidFill>
                <a:latin typeface="Open Sans"/>
                <a:ea typeface="Open Sans"/>
                <a:cs typeface="Open Sans"/>
                <a:sym typeface="Open Sans"/>
              </a:rPr>
              <a:t>Microphone Activation Sensor</a:t>
            </a:r>
            <a:endParaRPr b="1" sz="1200">
              <a:solidFill>
                <a:schemeClr val="dk1"/>
              </a:solidFill>
              <a:latin typeface="Open Sans"/>
              <a:ea typeface="Open Sans"/>
              <a:cs typeface="Open Sans"/>
              <a:sym typeface="Open Sans"/>
            </a:endParaRPr>
          </a:p>
        </p:txBody>
      </p:sp>
      <p:sp>
        <p:nvSpPr>
          <p:cNvPr id="394" name="Google Shape;394;p36"/>
          <p:cNvSpPr txBox="1"/>
          <p:nvPr/>
        </p:nvSpPr>
        <p:spPr>
          <a:xfrm>
            <a:off x="3919150" y="4597625"/>
            <a:ext cx="2024100" cy="26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Open Sans"/>
                <a:ea typeface="Open Sans"/>
                <a:cs typeface="Open Sans"/>
                <a:sym typeface="Open Sans"/>
              </a:rPr>
              <a:t>Storm Interactive, NavPad</a:t>
            </a:r>
            <a:endParaRPr b="1" sz="1200">
              <a:solidFill>
                <a:schemeClr val="dk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Procurement Savings Dashboard Software Pitch Deck by Slidesgo">
  <a:themeElements>
    <a:clrScheme name="Simple Light">
      <a:dk1>
        <a:srgbClr val="000000"/>
      </a:dk1>
      <a:lt1>
        <a:srgbClr val="F3F3F3"/>
      </a:lt1>
      <a:dk2>
        <a:srgbClr val="76A5AF"/>
      </a:dk2>
      <a:lt2>
        <a:srgbClr val="134F5C"/>
      </a:lt2>
      <a:accent1>
        <a:srgbClr val="0C343D"/>
      </a:accent1>
      <a:accent2>
        <a:srgbClr val="BED4D8"/>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